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  <p:sldMasterId id="2147483708" r:id="rId5"/>
    <p:sldMasterId id="2147483718" r:id="rId6"/>
  </p:sldMasterIdLst>
  <p:notesMasterIdLst>
    <p:notesMasterId r:id="rId35"/>
  </p:notesMasterIdLst>
  <p:sldIdLst>
    <p:sldId id="278" r:id="rId7"/>
    <p:sldId id="260" r:id="rId8"/>
    <p:sldId id="261" r:id="rId9"/>
    <p:sldId id="274" r:id="rId10"/>
    <p:sldId id="303" r:id="rId11"/>
    <p:sldId id="304" r:id="rId12"/>
    <p:sldId id="316" r:id="rId13"/>
    <p:sldId id="263" r:id="rId14"/>
    <p:sldId id="275" r:id="rId15"/>
    <p:sldId id="305" r:id="rId16"/>
    <p:sldId id="306" r:id="rId17"/>
    <p:sldId id="301" r:id="rId18"/>
    <p:sldId id="307" r:id="rId19"/>
    <p:sldId id="265" r:id="rId20"/>
    <p:sldId id="317" r:id="rId21"/>
    <p:sldId id="308" r:id="rId22"/>
    <p:sldId id="310" r:id="rId23"/>
    <p:sldId id="311" r:id="rId24"/>
    <p:sldId id="262" r:id="rId25"/>
    <p:sldId id="266" r:id="rId26"/>
    <p:sldId id="302" r:id="rId27"/>
    <p:sldId id="312" r:id="rId28"/>
    <p:sldId id="298" r:id="rId29"/>
    <p:sldId id="314" r:id="rId30"/>
    <p:sldId id="258" r:id="rId31"/>
    <p:sldId id="270" r:id="rId32"/>
    <p:sldId id="315" r:id="rId33"/>
    <p:sldId id="31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5B8"/>
    <a:srgbClr val="8C3994"/>
    <a:srgbClr val="981526"/>
    <a:srgbClr val="73BEB4"/>
    <a:srgbClr val="9A1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934B9-7EB6-431D-B64C-6FB2968362A6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1280D-0094-4E4D-92E0-DB6B587FC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0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1280D-0094-4E4D-92E0-DB6B587FCB5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98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45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57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169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95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3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863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61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9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64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12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2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52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53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10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6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850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0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289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4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11" name="Google Shape;11;p2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893100" y="2960567"/>
            <a:ext cx="665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284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38" name="Google Shape;38;p3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ctrTitle"/>
          </p:nvPr>
        </p:nvSpPr>
        <p:spPr>
          <a:xfrm>
            <a:off x="1893100" y="2619133"/>
            <a:ext cx="6100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1893100" y="4294733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49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302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"/>
          <p:cNvGrpSpPr/>
          <p:nvPr/>
        </p:nvGrpSpPr>
        <p:grpSpPr>
          <a:xfrm>
            <a:off x="2802" y="-5616"/>
            <a:ext cx="12209095" cy="6864655"/>
            <a:chOff x="12700" y="0"/>
            <a:chExt cx="12166917" cy="6858253"/>
          </a:xfrm>
        </p:grpSpPr>
        <p:sp>
          <p:nvSpPr>
            <p:cNvPr id="66" name="Google Shape;66;p4"/>
            <p:cNvSpPr/>
            <p:nvPr/>
          </p:nvSpPr>
          <p:spPr>
            <a:xfrm>
              <a:off x="12700" y="5848456"/>
              <a:ext cx="1668970" cy="1009543"/>
            </a:xfrm>
            <a:custGeom>
              <a:avLst/>
              <a:gdLst/>
              <a:ahLst/>
              <a:cxnLst/>
              <a:rect l="l" t="t" r="r" b="b"/>
              <a:pathLst>
                <a:path w="1668970" h="1009543" extrusionOk="0">
                  <a:moveTo>
                    <a:pt x="1119632" y="272943"/>
                  </a:moveTo>
                  <a:cubicBezTo>
                    <a:pt x="752793" y="57869"/>
                    <a:pt x="365697" y="-37254"/>
                    <a:pt x="0" y="13292"/>
                  </a:cubicBezTo>
                  <a:lnTo>
                    <a:pt x="0" y="1009543"/>
                  </a:lnTo>
                  <a:lnTo>
                    <a:pt x="1668970" y="1009543"/>
                  </a:lnTo>
                  <a:cubicBezTo>
                    <a:pt x="1592263" y="709252"/>
                    <a:pt x="1405700" y="441155"/>
                    <a:pt x="1119632" y="2729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7303025" y="2827152"/>
              <a:ext cx="4873992" cy="4030847"/>
            </a:xfrm>
            <a:custGeom>
              <a:avLst/>
              <a:gdLst/>
              <a:ahLst/>
              <a:cxnLst/>
              <a:rect l="l" t="t" r="r" b="b"/>
              <a:pathLst>
                <a:path w="4873992" h="4030847" extrusionOk="0">
                  <a:moveTo>
                    <a:pt x="4331826" y="341498"/>
                  </a:moveTo>
                  <a:cubicBezTo>
                    <a:pt x="3654344" y="-207142"/>
                    <a:pt x="2753470" y="-69665"/>
                    <a:pt x="2111866" y="574606"/>
                  </a:cubicBezTo>
                  <a:cubicBezTo>
                    <a:pt x="1470262" y="1218877"/>
                    <a:pt x="986392" y="2112386"/>
                    <a:pt x="386825" y="2704968"/>
                  </a:cubicBezTo>
                  <a:cubicBezTo>
                    <a:pt x="34718" y="3052948"/>
                    <a:pt x="-71836" y="3556313"/>
                    <a:pt x="46084" y="4030848"/>
                  </a:cubicBezTo>
                  <a:lnTo>
                    <a:pt x="3414822" y="4030848"/>
                  </a:lnTo>
                  <a:cubicBezTo>
                    <a:pt x="3829605" y="3568314"/>
                    <a:pt x="4267373" y="3078348"/>
                    <a:pt x="4565569" y="2561395"/>
                  </a:cubicBezTo>
                  <a:cubicBezTo>
                    <a:pt x="5009625" y="1790504"/>
                    <a:pt x="5009625" y="890074"/>
                    <a:pt x="4331826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7656470" y="653184"/>
              <a:ext cx="1060400" cy="1021501"/>
            </a:xfrm>
            <a:custGeom>
              <a:avLst/>
              <a:gdLst/>
              <a:ahLst/>
              <a:cxnLst/>
              <a:rect l="l" t="t" r="r" b="b"/>
              <a:pathLst>
                <a:path w="1060400" h="1021501" extrusionOk="0">
                  <a:moveTo>
                    <a:pt x="198035" y="899137"/>
                  </a:moveTo>
                  <a:cubicBezTo>
                    <a:pt x="408474" y="1091859"/>
                    <a:pt x="708258" y="1049568"/>
                    <a:pt x="922507" y="824016"/>
                  </a:cubicBezTo>
                  <a:cubicBezTo>
                    <a:pt x="1136756" y="598464"/>
                    <a:pt x="1093957" y="245595"/>
                    <a:pt x="845354" y="99735"/>
                  </a:cubicBezTo>
                  <a:cubicBezTo>
                    <a:pt x="596751" y="-46124"/>
                    <a:pt x="322939" y="-40917"/>
                    <a:pt x="120883" y="174856"/>
                  </a:cubicBezTo>
                  <a:cubicBezTo>
                    <a:pt x="-81175" y="390629"/>
                    <a:pt x="-12467" y="706351"/>
                    <a:pt x="198035" y="899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09331" y="874531"/>
              <a:ext cx="3566591" cy="3908051"/>
            </a:xfrm>
            <a:custGeom>
              <a:avLst/>
              <a:gdLst/>
              <a:ahLst/>
              <a:cxnLst/>
              <a:rect l="l" t="t" r="r" b="b"/>
              <a:pathLst>
                <a:path w="3566591" h="3908051" extrusionOk="0">
                  <a:moveTo>
                    <a:pt x="3139709" y="272025"/>
                  </a:moveTo>
                  <a:cubicBezTo>
                    <a:pt x="3633929" y="672075"/>
                    <a:pt x="3710193" y="1397436"/>
                    <a:pt x="3309889" y="1891656"/>
                  </a:cubicBezTo>
                  <a:cubicBezTo>
                    <a:pt x="2909585" y="2385877"/>
                    <a:pt x="2381519" y="2920356"/>
                    <a:pt x="2051319" y="3446136"/>
                  </a:cubicBezTo>
                  <a:cubicBezTo>
                    <a:pt x="1721119" y="3971916"/>
                    <a:pt x="877331" y="4076373"/>
                    <a:pt x="431688" y="3616379"/>
                  </a:cubicBezTo>
                  <a:cubicBezTo>
                    <a:pt x="-13955" y="3156385"/>
                    <a:pt x="-185088" y="2548119"/>
                    <a:pt x="261254" y="1996749"/>
                  </a:cubicBezTo>
                  <a:lnTo>
                    <a:pt x="1520014" y="442268"/>
                  </a:lnTo>
                  <a:cubicBezTo>
                    <a:pt x="1958609" y="-99323"/>
                    <a:pt x="2645425" y="-128216"/>
                    <a:pt x="3139709" y="272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018171" y="451813"/>
              <a:ext cx="6181043" cy="5954359"/>
            </a:xfrm>
            <a:custGeom>
              <a:avLst/>
              <a:gdLst/>
              <a:ahLst/>
              <a:cxnLst/>
              <a:rect l="l" t="t" r="r" b="b"/>
              <a:pathLst>
                <a:path w="6181043" h="5954359" extrusionOk="0">
                  <a:moveTo>
                    <a:pt x="5026581" y="713348"/>
                  </a:moveTo>
                  <a:cubicBezTo>
                    <a:pt x="3799760" y="-410157"/>
                    <a:pt x="2052113" y="-163587"/>
                    <a:pt x="803386" y="1151117"/>
                  </a:cubicBezTo>
                  <a:cubicBezTo>
                    <a:pt x="-445341" y="2465821"/>
                    <a:pt x="-194961" y="4522967"/>
                    <a:pt x="1253220" y="5373042"/>
                  </a:cubicBezTo>
                  <a:cubicBezTo>
                    <a:pt x="2701401" y="6223117"/>
                    <a:pt x="4298173" y="6192954"/>
                    <a:pt x="5476351" y="4935209"/>
                  </a:cubicBezTo>
                  <a:cubicBezTo>
                    <a:pt x="6654530" y="3677465"/>
                    <a:pt x="6253337" y="1836854"/>
                    <a:pt x="5026581" y="7133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2700" y="79502"/>
              <a:ext cx="1132669" cy="2211705"/>
            </a:xfrm>
            <a:custGeom>
              <a:avLst/>
              <a:gdLst/>
              <a:ahLst/>
              <a:cxnLst/>
              <a:rect l="l" t="t" r="r" b="b"/>
              <a:pathLst>
                <a:path w="1132669" h="2211705" extrusionOk="0">
                  <a:moveTo>
                    <a:pt x="845566" y="383667"/>
                  </a:moveTo>
                  <a:cubicBezTo>
                    <a:pt x="612775" y="181674"/>
                    <a:pt x="308356" y="33465"/>
                    <a:pt x="0" y="0"/>
                  </a:cubicBezTo>
                  <a:lnTo>
                    <a:pt x="0" y="2211705"/>
                  </a:lnTo>
                  <a:cubicBezTo>
                    <a:pt x="228219" y="2192655"/>
                    <a:pt x="460756" y="2117789"/>
                    <a:pt x="673545" y="2001139"/>
                  </a:cubicBezTo>
                  <a:cubicBezTo>
                    <a:pt x="1218121" y="1702626"/>
                    <a:pt x="1281811" y="762254"/>
                    <a:pt x="845566" y="383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761319" y="165378"/>
              <a:ext cx="1851377" cy="1857489"/>
            </a:xfrm>
            <a:custGeom>
              <a:avLst/>
              <a:gdLst/>
              <a:ahLst/>
              <a:cxnLst/>
              <a:rect l="l" t="t" r="r" b="b"/>
              <a:pathLst>
                <a:path w="1851377" h="1857489" extrusionOk="0">
                  <a:moveTo>
                    <a:pt x="97958" y="1337857"/>
                  </a:moveTo>
                  <a:cubicBezTo>
                    <a:pt x="327892" y="1813154"/>
                    <a:pt x="864086" y="1982128"/>
                    <a:pt x="1318301" y="1762354"/>
                  </a:cubicBezTo>
                  <a:cubicBezTo>
                    <a:pt x="1772517" y="1542581"/>
                    <a:pt x="2001879" y="934251"/>
                    <a:pt x="1742735" y="542012"/>
                  </a:cubicBezTo>
                  <a:cubicBezTo>
                    <a:pt x="1483592" y="149772"/>
                    <a:pt x="988355" y="-186016"/>
                    <a:pt x="522392" y="117514"/>
                  </a:cubicBezTo>
                  <a:cubicBezTo>
                    <a:pt x="56429" y="421044"/>
                    <a:pt x="-132039" y="862623"/>
                    <a:pt x="97958" y="1337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12568" y="190"/>
              <a:ext cx="385836" cy="296343"/>
            </a:xfrm>
            <a:custGeom>
              <a:avLst/>
              <a:gdLst/>
              <a:ahLst/>
              <a:cxnLst/>
              <a:rect l="l" t="t" r="r" b="b"/>
              <a:pathLst>
                <a:path w="385836" h="296343" extrusionOk="0">
                  <a:moveTo>
                    <a:pt x="20433" y="188151"/>
                  </a:moveTo>
                  <a:cubicBezTo>
                    <a:pt x="68375" y="287147"/>
                    <a:pt x="180072" y="322326"/>
                    <a:pt x="274750" y="276479"/>
                  </a:cubicBezTo>
                  <a:cubicBezTo>
                    <a:pt x="369428" y="230632"/>
                    <a:pt x="417180" y="103950"/>
                    <a:pt x="363205" y="22479"/>
                  </a:cubicBezTo>
                  <a:cubicBezTo>
                    <a:pt x="358189" y="14859"/>
                    <a:pt x="352728" y="7302"/>
                    <a:pt x="346886" y="0"/>
                  </a:cubicBezTo>
                  <a:lnTo>
                    <a:pt x="36625" y="0"/>
                  </a:lnTo>
                  <a:cubicBezTo>
                    <a:pt x="-4269" y="54420"/>
                    <a:pt x="-12714" y="119571"/>
                    <a:pt x="20433" y="188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16378" y="1275650"/>
              <a:ext cx="1262959" cy="1267225"/>
            </a:xfrm>
            <a:custGeom>
              <a:avLst/>
              <a:gdLst/>
              <a:ahLst/>
              <a:cxnLst/>
              <a:rect l="l" t="t" r="r" b="b"/>
              <a:pathLst>
                <a:path w="1262959" h="1267225" extrusionOk="0">
                  <a:moveTo>
                    <a:pt x="1031942" y="1122109"/>
                  </a:moveTo>
                  <a:cubicBezTo>
                    <a:pt x="748033" y="1351979"/>
                    <a:pt x="362461" y="1299909"/>
                    <a:pt x="142942" y="1028447"/>
                  </a:cubicBezTo>
                  <a:cubicBezTo>
                    <a:pt x="-76578" y="756984"/>
                    <a:pt x="-41526" y="308420"/>
                    <a:pt x="236160" y="139447"/>
                  </a:cubicBezTo>
                  <a:cubicBezTo>
                    <a:pt x="513846" y="-29527"/>
                    <a:pt x="922976" y="-94233"/>
                    <a:pt x="1125160" y="233109"/>
                  </a:cubicBezTo>
                  <a:cubicBezTo>
                    <a:pt x="1327344" y="560451"/>
                    <a:pt x="1315851" y="892239"/>
                    <a:pt x="1031942" y="11221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708516" y="6044728"/>
              <a:ext cx="1062500" cy="813525"/>
            </a:xfrm>
            <a:custGeom>
              <a:avLst/>
              <a:gdLst/>
              <a:ahLst/>
              <a:cxnLst/>
              <a:rect l="l" t="t" r="r" b="b"/>
              <a:pathLst>
                <a:path w="1062500" h="813525" extrusionOk="0">
                  <a:moveTo>
                    <a:pt x="906348" y="65178"/>
                  </a:moveTo>
                  <a:cubicBezTo>
                    <a:pt x="729945" y="-96557"/>
                    <a:pt x="379806" y="70702"/>
                    <a:pt x="159080" y="262028"/>
                  </a:cubicBezTo>
                  <a:cubicBezTo>
                    <a:pt x="330" y="399442"/>
                    <a:pt x="-40691" y="627089"/>
                    <a:pt x="40907" y="813525"/>
                  </a:cubicBezTo>
                  <a:lnTo>
                    <a:pt x="1025284" y="813525"/>
                  </a:lnTo>
                  <a:cubicBezTo>
                    <a:pt x="1107326" y="562065"/>
                    <a:pt x="1047572" y="194591"/>
                    <a:pt x="906348" y="65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69633" y="4440872"/>
              <a:ext cx="2073892" cy="1997784"/>
            </a:xfrm>
            <a:custGeom>
              <a:avLst/>
              <a:gdLst/>
              <a:ahLst/>
              <a:cxnLst/>
              <a:rect l="l" t="t" r="r" b="b"/>
              <a:pathLst>
                <a:path w="2073892" h="1997784" extrusionOk="0">
                  <a:moveTo>
                    <a:pt x="387616" y="1758442"/>
                  </a:moveTo>
                  <a:cubicBezTo>
                    <a:pt x="799223" y="2135378"/>
                    <a:pt x="1385582" y="2052701"/>
                    <a:pt x="1804492" y="1611567"/>
                  </a:cubicBezTo>
                  <a:cubicBezTo>
                    <a:pt x="2223402" y="1170432"/>
                    <a:pt x="2139137" y="480377"/>
                    <a:pt x="1653298" y="195072"/>
                  </a:cubicBezTo>
                  <a:cubicBezTo>
                    <a:pt x="1167460" y="-90234"/>
                    <a:pt x="631710" y="-80010"/>
                    <a:pt x="236423" y="342011"/>
                  </a:cubicBezTo>
                  <a:cubicBezTo>
                    <a:pt x="-158865" y="764032"/>
                    <a:pt x="-24308" y="1381506"/>
                    <a:pt x="387616" y="17584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789587" y="3368567"/>
              <a:ext cx="785106" cy="756187"/>
            </a:xfrm>
            <a:custGeom>
              <a:avLst/>
              <a:gdLst/>
              <a:ahLst/>
              <a:cxnLst/>
              <a:rect l="l" t="t" r="r" b="b"/>
              <a:pathLst>
                <a:path w="785106" h="756187" extrusionOk="0">
                  <a:moveTo>
                    <a:pt x="146702" y="665587"/>
                  </a:moveTo>
                  <a:cubicBezTo>
                    <a:pt x="302468" y="808272"/>
                    <a:pt x="524464" y="776967"/>
                    <a:pt x="683023" y="610025"/>
                  </a:cubicBezTo>
                  <a:cubicBezTo>
                    <a:pt x="841582" y="443083"/>
                    <a:pt x="810023" y="181781"/>
                    <a:pt x="625873" y="73831"/>
                  </a:cubicBezTo>
                  <a:cubicBezTo>
                    <a:pt x="441723" y="-34119"/>
                    <a:pt x="239158" y="-30309"/>
                    <a:pt x="89488" y="129393"/>
                  </a:cubicBezTo>
                  <a:cubicBezTo>
                    <a:pt x="-60181" y="289096"/>
                    <a:pt x="-9127" y="522903"/>
                    <a:pt x="146702" y="6655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108312" y="6248280"/>
              <a:ext cx="257887" cy="248311"/>
            </a:xfrm>
            <a:custGeom>
              <a:avLst/>
              <a:gdLst/>
              <a:ahLst/>
              <a:cxnLst/>
              <a:rect l="l" t="t" r="r" b="b"/>
              <a:pathLst>
                <a:path w="257887" h="248311" extrusionOk="0">
                  <a:moveTo>
                    <a:pt x="48275" y="218560"/>
                  </a:moveTo>
                  <a:cubicBezTo>
                    <a:pt x="99456" y="265423"/>
                    <a:pt x="172354" y="255136"/>
                    <a:pt x="224424" y="200272"/>
                  </a:cubicBezTo>
                  <a:cubicBezTo>
                    <a:pt x="276494" y="145408"/>
                    <a:pt x="266017" y="59683"/>
                    <a:pt x="205374" y="24250"/>
                  </a:cubicBezTo>
                  <a:cubicBezTo>
                    <a:pt x="144731" y="-11184"/>
                    <a:pt x="78374" y="-9977"/>
                    <a:pt x="29289" y="42474"/>
                  </a:cubicBezTo>
                  <a:cubicBezTo>
                    <a:pt x="-19797" y="94925"/>
                    <a:pt x="-2906" y="171570"/>
                    <a:pt x="48275" y="2185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0283937" y="4153415"/>
              <a:ext cx="257914" cy="248311"/>
            </a:xfrm>
            <a:custGeom>
              <a:avLst/>
              <a:gdLst/>
              <a:ahLst/>
              <a:cxnLst/>
              <a:rect l="l" t="t" r="r" b="b"/>
              <a:pathLst>
                <a:path w="257914" h="248311" extrusionOk="0">
                  <a:moveTo>
                    <a:pt x="48275" y="218559"/>
                  </a:moveTo>
                  <a:cubicBezTo>
                    <a:pt x="99456" y="265422"/>
                    <a:pt x="172290" y="255136"/>
                    <a:pt x="224424" y="200271"/>
                  </a:cubicBezTo>
                  <a:cubicBezTo>
                    <a:pt x="276557" y="145407"/>
                    <a:pt x="266017" y="59682"/>
                    <a:pt x="205374" y="24250"/>
                  </a:cubicBezTo>
                  <a:cubicBezTo>
                    <a:pt x="144732" y="-11184"/>
                    <a:pt x="78374" y="-9977"/>
                    <a:pt x="29288" y="42474"/>
                  </a:cubicBezTo>
                  <a:cubicBezTo>
                    <a:pt x="-19797" y="94925"/>
                    <a:pt x="-2906" y="171696"/>
                    <a:pt x="48275" y="2185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326364" y="6045915"/>
              <a:ext cx="128851" cy="124142"/>
            </a:xfrm>
            <a:custGeom>
              <a:avLst/>
              <a:gdLst/>
              <a:ahLst/>
              <a:cxnLst/>
              <a:rect l="l" t="t" r="r" b="b"/>
              <a:pathLst>
                <a:path w="128851" h="124142" extrusionOk="0">
                  <a:moveTo>
                    <a:pt x="24024" y="109267"/>
                  </a:moveTo>
                  <a:cubicBezTo>
                    <a:pt x="49424" y="132698"/>
                    <a:pt x="86064" y="127555"/>
                    <a:pt x="112099" y="100123"/>
                  </a:cubicBezTo>
                  <a:cubicBezTo>
                    <a:pt x="138134" y="72691"/>
                    <a:pt x="132927" y="29828"/>
                    <a:pt x="102701" y="12112"/>
                  </a:cubicBezTo>
                  <a:cubicBezTo>
                    <a:pt x="72475" y="-5605"/>
                    <a:pt x="39201" y="-4970"/>
                    <a:pt x="14690" y="21256"/>
                  </a:cubicBezTo>
                  <a:cubicBezTo>
                    <a:pt x="-9821" y="47481"/>
                    <a:pt x="-1566" y="85835"/>
                    <a:pt x="24024" y="109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809147" y="354228"/>
              <a:ext cx="785106" cy="756208"/>
            </a:xfrm>
            <a:custGeom>
              <a:avLst/>
              <a:gdLst/>
              <a:ahLst/>
              <a:cxnLst/>
              <a:rect l="l" t="t" r="r" b="b"/>
              <a:pathLst>
                <a:path w="785106" h="756208" extrusionOk="0">
                  <a:moveTo>
                    <a:pt x="146702" y="665582"/>
                  </a:moveTo>
                  <a:cubicBezTo>
                    <a:pt x="302531" y="808330"/>
                    <a:pt x="524463" y="776961"/>
                    <a:pt x="683022" y="610019"/>
                  </a:cubicBezTo>
                  <a:cubicBezTo>
                    <a:pt x="841583" y="443078"/>
                    <a:pt x="810022" y="181775"/>
                    <a:pt x="625872" y="73825"/>
                  </a:cubicBezTo>
                  <a:cubicBezTo>
                    <a:pt x="441722" y="-34125"/>
                    <a:pt x="239158" y="-30315"/>
                    <a:pt x="89488" y="129451"/>
                  </a:cubicBezTo>
                  <a:cubicBezTo>
                    <a:pt x="-60181" y="289217"/>
                    <a:pt x="-9128" y="522897"/>
                    <a:pt x="146702" y="6655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681831" y="5495170"/>
              <a:ext cx="257914" cy="248311"/>
            </a:xfrm>
            <a:custGeom>
              <a:avLst/>
              <a:gdLst/>
              <a:ahLst/>
              <a:cxnLst/>
              <a:rect l="l" t="t" r="r" b="b"/>
              <a:pathLst>
                <a:path w="257914" h="248311" extrusionOk="0">
                  <a:moveTo>
                    <a:pt x="48275" y="218559"/>
                  </a:moveTo>
                  <a:cubicBezTo>
                    <a:pt x="99456" y="265422"/>
                    <a:pt x="172290" y="255136"/>
                    <a:pt x="224424" y="200271"/>
                  </a:cubicBezTo>
                  <a:cubicBezTo>
                    <a:pt x="276558" y="145408"/>
                    <a:pt x="266017" y="59683"/>
                    <a:pt x="205374" y="24250"/>
                  </a:cubicBezTo>
                  <a:cubicBezTo>
                    <a:pt x="144732" y="-11184"/>
                    <a:pt x="78374" y="-9977"/>
                    <a:pt x="29288" y="42474"/>
                  </a:cubicBezTo>
                  <a:cubicBezTo>
                    <a:pt x="-19797" y="94925"/>
                    <a:pt x="-2906" y="171696"/>
                    <a:pt x="48275" y="2185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851583" y="1132324"/>
              <a:ext cx="248377" cy="257352"/>
            </a:xfrm>
            <a:custGeom>
              <a:avLst/>
              <a:gdLst/>
              <a:ahLst/>
              <a:cxnLst/>
              <a:rect l="l" t="t" r="r" b="b"/>
              <a:pathLst>
                <a:path w="248377" h="257352" extrusionOk="0">
                  <a:moveTo>
                    <a:pt x="15937" y="70746"/>
                  </a:moveTo>
                  <a:cubicBezTo>
                    <a:pt x="-19242" y="130563"/>
                    <a:pt x="5968" y="199715"/>
                    <a:pt x="70420" y="239212"/>
                  </a:cubicBezTo>
                  <a:cubicBezTo>
                    <a:pt x="134872" y="278709"/>
                    <a:pt x="216470" y="250705"/>
                    <a:pt x="238695" y="184284"/>
                  </a:cubicBezTo>
                  <a:cubicBezTo>
                    <a:pt x="260920" y="117863"/>
                    <a:pt x="245744" y="52966"/>
                    <a:pt x="184212" y="15819"/>
                  </a:cubicBezTo>
                  <a:cubicBezTo>
                    <a:pt x="122681" y="-21329"/>
                    <a:pt x="51116" y="10993"/>
                    <a:pt x="15937" y="70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788952" y="1717573"/>
              <a:ext cx="785106" cy="756220"/>
            </a:xfrm>
            <a:custGeom>
              <a:avLst/>
              <a:gdLst/>
              <a:ahLst/>
              <a:cxnLst/>
              <a:rect l="l" t="t" r="r" b="b"/>
              <a:pathLst>
                <a:path w="785106" h="756220" extrusionOk="0">
                  <a:moveTo>
                    <a:pt x="146702" y="665645"/>
                  </a:moveTo>
                  <a:cubicBezTo>
                    <a:pt x="302467" y="808330"/>
                    <a:pt x="524464" y="776961"/>
                    <a:pt x="683023" y="610019"/>
                  </a:cubicBezTo>
                  <a:cubicBezTo>
                    <a:pt x="841582" y="443078"/>
                    <a:pt x="810023" y="181775"/>
                    <a:pt x="625873" y="73825"/>
                  </a:cubicBezTo>
                  <a:cubicBezTo>
                    <a:pt x="441723" y="-34125"/>
                    <a:pt x="239158" y="-30315"/>
                    <a:pt x="89488" y="129451"/>
                  </a:cubicBezTo>
                  <a:cubicBezTo>
                    <a:pt x="-60181" y="289217"/>
                    <a:pt x="-9127" y="522897"/>
                    <a:pt x="146702" y="6656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0280934" y="0"/>
              <a:ext cx="1898365" cy="1929701"/>
            </a:xfrm>
            <a:custGeom>
              <a:avLst/>
              <a:gdLst/>
              <a:ahLst/>
              <a:cxnLst/>
              <a:rect l="l" t="t" r="r" b="b"/>
              <a:pathLst>
                <a:path w="1898365" h="1929701" extrusionOk="0">
                  <a:moveTo>
                    <a:pt x="1898365" y="0"/>
                  </a:moveTo>
                  <a:lnTo>
                    <a:pt x="617888" y="0"/>
                  </a:lnTo>
                  <a:cubicBezTo>
                    <a:pt x="488030" y="176467"/>
                    <a:pt x="358173" y="346012"/>
                    <a:pt x="216759" y="485712"/>
                  </a:cubicBezTo>
                  <a:cubicBezTo>
                    <a:pt x="-119157" y="817690"/>
                    <a:pt x="-56291" y="1402207"/>
                    <a:pt x="347441" y="1729169"/>
                  </a:cubicBezTo>
                  <a:cubicBezTo>
                    <a:pt x="751174" y="2056130"/>
                    <a:pt x="1296068" y="1962531"/>
                    <a:pt x="1590898" y="1598486"/>
                  </a:cubicBezTo>
                  <a:cubicBezTo>
                    <a:pt x="1683862" y="1483741"/>
                    <a:pt x="1789463" y="1365631"/>
                    <a:pt x="1898365" y="1244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903705" y="5110054"/>
              <a:ext cx="2275912" cy="1747945"/>
            </a:xfrm>
            <a:custGeom>
              <a:avLst/>
              <a:gdLst/>
              <a:ahLst/>
              <a:cxnLst/>
              <a:rect l="l" t="t" r="r" b="b"/>
              <a:pathLst>
                <a:path w="2275912" h="1747945" extrusionOk="0">
                  <a:moveTo>
                    <a:pt x="2275595" y="249854"/>
                  </a:moveTo>
                  <a:cubicBezTo>
                    <a:pt x="1605797" y="-125558"/>
                    <a:pt x="873959" y="-100349"/>
                    <a:pt x="331161" y="479089"/>
                  </a:cubicBezTo>
                  <a:cubicBezTo>
                    <a:pt x="-11739" y="845293"/>
                    <a:pt x="-70032" y="1316654"/>
                    <a:pt x="72462" y="1747946"/>
                  </a:cubicBezTo>
                  <a:lnTo>
                    <a:pt x="2275912" y="1747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56070" y="2326844"/>
              <a:ext cx="380528" cy="362923"/>
            </a:xfrm>
            <a:custGeom>
              <a:avLst/>
              <a:gdLst/>
              <a:ahLst/>
              <a:cxnLst/>
              <a:rect l="l" t="t" r="r" b="b"/>
              <a:pathLst>
                <a:path w="380528" h="362923" extrusionOk="0">
                  <a:moveTo>
                    <a:pt x="305765" y="327900"/>
                  </a:moveTo>
                  <a:cubicBezTo>
                    <a:pt x="216865" y="376541"/>
                    <a:pt x="107010" y="380795"/>
                    <a:pt x="41795" y="300277"/>
                  </a:cubicBezTo>
                  <a:cubicBezTo>
                    <a:pt x="-23407" y="219702"/>
                    <a:pt x="-10955" y="101528"/>
                    <a:pt x="69608" y="36307"/>
                  </a:cubicBezTo>
                  <a:cubicBezTo>
                    <a:pt x="150190" y="-28971"/>
                    <a:pt x="262331" y="2081"/>
                    <a:pt x="333578" y="63930"/>
                  </a:cubicBezTo>
                  <a:cubicBezTo>
                    <a:pt x="404825" y="125779"/>
                    <a:pt x="394538" y="279259"/>
                    <a:pt x="305765" y="32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3667100" y="2882400"/>
            <a:ext cx="4858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3039643" y="479920"/>
            <a:ext cx="12400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endParaRPr sz="12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4143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93" name="Google Shape;93;p5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02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21" name="Google Shape;121;p6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15200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4917592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025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50" name="Google Shape;150;p7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819672" y="394425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1515977" y="4599209"/>
              <a:ext cx="188949" cy="181872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1363546">
              <a:off x="10487027" y="2291608"/>
              <a:ext cx="1061767" cy="1022852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1363546">
              <a:off x="10291954" y="3168162"/>
              <a:ext cx="336025" cy="348229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81526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396154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7107828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2058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8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79" name="Google Shape;179;p8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9755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2105333" y="6091967"/>
            <a:ext cx="7981200" cy="4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1"/>
            <a:ext cx="12210933" cy="6868839"/>
            <a:chOff x="0" y="0"/>
            <a:chExt cx="9158200" cy="5151629"/>
          </a:xfrm>
        </p:grpSpPr>
        <p:sp>
          <p:nvSpPr>
            <p:cNvPr id="208" name="Google Shape;208;p9"/>
            <p:cNvSpPr/>
            <p:nvPr/>
          </p:nvSpPr>
          <p:spPr>
            <a:xfrm>
              <a:off x="8070617" y="4241847"/>
              <a:ext cx="1085813" cy="90804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29551" y="4937303"/>
              <a:ext cx="329171" cy="21400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722038" y="4308575"/>
              <a:ext cx="243798" cy="234867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75921" y="4552778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685611" y="4745990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937243" y="3511160"/>
              <a:ext cx="220957" cy="234823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462361" y="3342175"/>
              <a:ext cx="365886" cy="352497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908551" y="3618536"/>
              <a:ext cx="1104503" cy="119738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758086" y="4765674"/>
              <a:ext cx="399748" cy="385287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928602" cy="1398829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726483" y="79572"/>
              <a:ext cx="431431" cy="822884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1373" y="0"/>
              <a:ext cx="621952" cy="416485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183" y="332909"/>
              <a:ext cx="129584" cy="130031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90844" y="525033"/>
              <a:ext cx="469118" cy="47081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72798" y="0"/>
              <a:ext cx="160534" cy="14255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19887" y="117627"/>
              <a:ext cx="72983" cy="73218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13745" y="396271"/>
              <a:ext cx="481225" cy="463494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012409" y="854477"/>
              <a:ext cx="81470" cy="78536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81360" y="790702"/>
              <a:ext cx="40781" cy="39267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0" y="4534168"/>
              <a:ext cx="537284" cy="6174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4137233"/>
              <a:ext cx="552912" cy="597004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98370" y="1552192"/>
              <a:ext cx="305940" cy="294713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952853" y="916299"/>
              <a:ext cx="141267" cy="134711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383926" y="593893"/>
              <a:ext cx="85607" cy="81645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0" y="792498"/>
              <a:ext cx="613160" cy="907631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08531" y="4607869"/>
              <a:ext cx="144771" cy="138105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345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0"/>
          <p:cNvGrpSpPr/>
          <p:nvPr/>
        </p:nvGrpSpPr>
        <p:grpSpPr>
          <a:xfrm>
            <a:off x="0" y="1"/>
            <a:ext cx="12211507" cy="6868972"/>
            <a:chOff x="0" y="0"/>
            <a:chExt cx="12192000" cy="6857999"/>
          </a:xfrm>
        </p:grpSpPr>
        <p:sp>
          <p:nvSpPr>
            <p:cNvPr id="237" name="Google Shape;237;p10"/>
            <p:cNvSpPr/>
            <p:nvPr/>
          </p:nvSpPr>
          <p:spPr>
            <a:xfrm>
              <a:off x="0" y="0"/>
              <a:ext cx="2159540" cy="3253090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337681" y="105918"/>
              <a:ext cx="854318" cy="1629473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9622028" y="4708770"/>
              <a:ext cx="2569971" cy="214922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305263" y="0"/>
              <a:ext cx="1446400" cy="968569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81668" y="773563"/>
              <a:ext cx="301359" cy="302398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0871839" y="986555"/>
              <a:ext cx="928947" cy="93230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028065" y="0"/>
              <a:ext cx="373336" cy="33152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369848" y="273325"/>
              <a:ext cx="169729" cy="170275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052624" y="6351471"/>
              <a:ext cx="779104" cy="50652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426120" y="920796"/>
              <a:ext cx="1119129" cy="1077892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160703" y="4866386"/>
              <a:ext cx="577036" cy="555898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352471" y="1985504"/>
              <a:ext cx="189466" cy="182642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1524180" y="5443206"/>
              <a:ext cx="189464" cy="182642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512688" y="1837315"/>
              <a:ext cx="94839" cy="91318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074663" y="5899581"/>
              <a:ext cx="189465" cy="182642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1669025" y="2982853"/>
              <a:ext cx="522974" cy="555794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0" y="5664838"/>
              <a:ext cx="1038230" cy="11931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0" y="4897936"/>
              <a:ext cx="1068429" cy="1153631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0547338" y="2583702"/>
              <a:ext cx="866003" cy="834312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622038" y="3540800"/>
              <a:ext cx="2228612" cy="241602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228577" y="3606751"/>
              <a:ext cx="711488" cy="685378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245850" y="5946076"/>
              <a:ext cx="946150" cy="911923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1785200" y="1760054"/>
              <a:ext cx="279737" cy="266755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660470" y="1122685"/>
              <a:ext cx="169519" cy="161673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0" y="1841488"/>
              <a:ext cx="1425953" cy="2110769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175721" y="5807234"/>
              <a:ext cx="279751" cy="266869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15267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11" name="Google Shape;11;p2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893100" y="2960567"/>
            <a:ext cx="665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7466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5331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0" y="1"/>
            <a:ext cx="12192000" cy="6857999"/>
            <a:chOff x="0" y="0"/>
            <a:chExt cx="12191999" cy="6857999"/>
          </a:xfrm>
        </p:grpSpPr>
        <p:sp>
          <p:nvSpPr>
            <p:cNvPr id="38" name="Google Shape;38;p3"/>
            <p:cNvSpPr/>
            <p:nvPr/>
          </p:nvSpPr>
          <p:spPr>
            <a:xfrm>
              <a:off x="7058279" y="3298639"/>
              <a:ext cx="4870838" cy="3559360"/>
            </a:xfrm>
            <a:custGeom>
              <a:avLst/>
              <a:gdLst/>
              <a:ahLst/>
              <a:cxnLst/>
              <a:rect l="l" t="t" r="r" b="b"/>
              <a:pathLst>
                <a:path w="4870838" h="3559360" extrusionOk="0">
                  <a:moveTo>
                    <a:pt x="4328731" y="341498"/>
                  </a:moveTo>
                  <a:cubicBezTo>
                    <a:pt x="3651187" y="-207142"/>
                    <a:pt x="2750312" y="-69665"/>
                    <a:pt x="2108708" y="574606"/>
                  </a:cubicBezTo>
                  <a:cubicBezTo>
                    <a:pt x="1467104" y="1218877"/>
                    <a:pt x="983234" y="2112449"/>
                    <a:pt x="383539" y="2705032"/>
                  </a:cubicBezTo>
                  <a:cubicBezTo>
                    <a:pt x="147320" y="2938394"/>
                    <a:pt x="21589" y="3241733"/>
                    <a:pt x="0" y="3559360"/>
                  </a:cubicBezTo>
                  <a:lnTo>
                    <a:pt x="3827843" y="3559360"/>
                  </a:lnTo>
                  <a:cubicBezTo>
                    <a:pt x="4102544" y="3238876"/>
                    <a:pt x="4363402" y="2906326"/>
                    <a:pt x="4562285" y="2561458"/>
                  </a:cubicBezTo>
                  <a:cubicBezTo>
                    <a:pt x="5006721" y="1790504"/>
                    <a:pt x="5006213" y="890138"/>
                    <a:pt x="4328731" y="341498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94308" y="870735"/>
              <a:ext cx="1060407" cy="1021442"/>
            </a:xfrm>
            <a:custGeom>
              <a:avLst/>
              <a:gdLst/>
              <a:ahLst/>
              <a:cxnLst/>
              <a:rect l="l" t="t" r="r" b="b"/>
              <a:pathLst>
                <a:path w="1060407" h="1021442" extrusionOk="0">
                  <a:moveTo>
                    <a:pt x="198043" y="899073"/>
                  </a:moveTo>
                  <a:cubicBezTo>
                    <a:pt x="408482" y="1091796"/>
                    <a:pt x="708265" y="1049505"/>
                    <a:pt x="922514" y="824016"/>
                  </a:cubicBezTo>
                  <a:cubicBezTo>
                    <a:pt x="1136763" y="598528"/>
                    <a:pt x="1093964" y="245595"/>
                    <a:pt x="845362" y="99735"/>
                  </a:cubicBezTo>
                  <a:cubicBezTo>
                    <a:pt x="596760" y="-46124"/>
                    <a:pt x="323011" y="-40918"/>
                    <a:pt x="120890" y="174856"/>
                  </a:cubicBezTo>
                  <a:cubicBezTo>
                    <a:pt x="-81230" y="390629"/>
                    <a:pt x="-12396" y="706351"/>
                    <a:pt x="198043" y="89907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62136" y="349276"/>
              <a:ext cx="7816743" cy="6508723"/>
            </a:xfrm>
            <a:custGeom>
              <a:avLst/>
              <a:gdLst/>
              <a:ahLst/>
              <a:cxnLst/>
              <a:rect l="l" t="t" r="r" b="b"/>
              <a:pathLst>
                <a:path w="7816743" h="6508723" extrusionOk="0">
                  <a:moveTo>
                    <a:pt x="6231931" y="735177"/>
                  </a:moveTo>
                  <a:cubicBezTo>
                    <a:pt x="4400464" y="-339942"/>
                    <a:pt x="2381164" y="-301715"/>
                    <a:pt x="891136" y="1289024"/>
                  </a:cubicBezTo>
                  <a:cubicBezTo>
                    <a:pt x="-557807" y="2835884"/>
                    <a:pt x="-117815" y="5079974"/>
                    <a:pt x="1334430" y="6508724"/>
                  </a:cubicBezTo>
                  <a:lnTo>
                    <a:pt x="6337785" y="6508724"/>
                  </a:lnTo>
                  <a:cubicBezTo>
                    <a:pt x="6500472" y="6373088"/>
                    <a:pt x="6655032" y="6228054"/>
                    <a:pt x="6800764" y="6074384"/>
                  </a:cubicBezTo>
                  <a:cubicBezTo>
                    <a:pt x="8379945" y="4411700"/>
                    <a:pt x="8063271" y="1810359"/>
                    <a:pt x="6231931" y="7351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0452676" y="0"/>
              <a:ext cx="1739323" cy="1459231"/>
            </a:xfrm>
            <a:custGeom>
              <a:avLst/>
              <a:gdLst/>
              <a:ahLst/>
              <a:cxnLst/>
              <a:rect l="l" t="t" r="r" b="b"/>
              <a:pathLst>
                <a:path w="1739323" h="1459231" extrusionOk="0">
                  <a:moveTo>
                    <a:pt x="1739323" y="0"/>
                  </a:moveTo>
                  <a:lnTo>
                    <a:pt x="52446" y="0"/>
                  </a:lnTo>
                  <a:cubicBezTo>
                    <a:pt x="-86620" y="438150"/>
                    <a:pt x="51557" y="1020699"/>
                    <a:pt x="458846" y="1244029"/>
                  </a:cubicBezTo>
                  <a:cubicBezTo>
                    <a:pt x="869755" y="1469327"/>
                    <a:pt x="1354196" y="1539621"/>
                    <a:pt x="1739069" y="1348740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36446" y="0"/>
              <a:ext cx="500673" cy="253560"/>
            </a:xfrm>
            <a:custGeom>
              <a:avLst/>
              <a:gdLst/>
              <a:ahLst/>
              <a:cxnLst/>
              <a:rect l="l" t="t" r="r" b="b"/>
              <a:pathLst>
                <a:path w="500673" h="253560" extrusionOk="0">
                  <a:moveTo>
                    <a:pt x="421" y="0"/>
                  </a:moveTo>
                  <a:cubicBezTo>
                    <a:pt x="-3897" y="73660"/>
                    <a:pt x="24932" y="141923"/>
                    <a:pt x="91607" y="195961"/>
                  </a:cubicBezTo>
                  <a:cubicBezTo>
                    <a:pt x="204192" y="287084"/>
                    <a:pt x="356973" y="266700"/>
                    <a:pt x="444159" y="158750"/>
                  </a:cubicBezTo>
                  <a:cubicBezTo>
                    <a:pt x="479833" y="113426"/>
                    <a:pt x="499683" y="57669"/>
                    <a:pt x="500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9780582" y="438990"/>
              <a:ext cx="1262883" cy="1267331"/>
            </a:xfrm>
            <a:custGeom>
              <a:avLst/>
              <a:gdLst/>
              <a:ahLst/>
              <a:cxnLst/>
              <a:rect l="l" t="t" r="r" b="b"/>
              <a:pathLst>
                <a:path w="1262883" h="1267331" extrusionOk="0">
                  <a:moveTo>
                    <a:pt x="231018" y="1122220"/>
                  </a:moveTo>
                  <a:cubicBezTo>
                    <a:pt x="514926" y="1352090"/>
                    <a:pt x="900435" y="1300020"/>
                    <a:pt x="1120018" y="1028494"/>
                  </a:cubicBezTo>
                  <a:cubicBezTo>
                    <a:pt x="1339600" y="756968"/>
                    <a:pt x="1304168" y="308531"/>
                    <a:pt x="1026799" y="139494"/>
                  </a:cubicBezTo>
                  <a:cubicBezTo>
                    <a:pt x="749432" y="-29543"/>
                    <a:pt x="339984" y="-94249"/>
                    <a:pt x="137799" y="233157"/>
                  </a:cubicBezTo>
                  <a:cubicBezTo>
                    <a:pt x="-64384" y="560563"/>
                    <a:pt x="-52891" y="892350"/>
                    <a:pt x="231018" y="11222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64241" y="370787"/>
              <a:ext cx="500809" cy="502458"/>
            </a:xfrm>
            <a:custGeom>
              <a:avLst/>
              <a:gdLst/>
              <a:ahLst/>
              <a:cxnLst/>
              <a:rect l="l" t="t" r="r" b="b"/>
              <a:pathLst>
                <a:path w="500809" h="502458" extrusionOk="0">
                  <a:moveTo>
                    <a:pt x="91543" y="444933"/>
                  </a:moveTo>
                  <a:cubicBezTo>
                    <a:pt x="204064" y="536056"/>
                    <a:pt x="356909" y="515418"/>
                    <a:pt x="444094" y="407786"/>
                  </a:cubicBezTo>
                  <a:cubicBezTo>
                    <a:pt x="531280" y="300153"/>
                    <a:pt x="517183" y="122417"/>
                    <a:pt x="407074" y="55297"/>
                  </a:cubicBezTo>
                  <a:cubicBezTo>
                    <a:pt x="296965" y="-11822"/>
                    <a:pt x="134659" y="-37349"/>
                    <a:pt x="54585" y="92762"/>
                  </a:cubicBezTo>
                  <a:cubicBezTo>
                    <a:pt x="-25488" y="222874"/>
                    <a:pt x="-20980" y="353811"/>
                    <a:pt x="91543" y="4449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317271" y="638028"/>
              <a:ext cx="227669" cy="228376"/>
            </a:xfrm>
            <a:custGeom>
              <a:avLst/>
              <a:gdLst/>
              <a:ahLst/>
              <a:cxnLst/>
              <a:rect l="l" t="t" r="r" b="b"/>
              <a:pathLst>
                <a:path w="227669" h="228376" extrusionOk="0">
                  <a:moveTo>
                    <a:pt x="41686" y="202267"/>
                  </a:moveTo>
                  <a:cubicBezTo>
                    <a:pt x="89203" y="241993"/>
                    <a:pt x="159923" y="235675"/>
                    <a:pt x="199648" y="188158"/>
                  </a:cubicBezTo>
                  <a:cubicBezTo>
                    <a:pt x="200410" y="187243"/>
                    <a:pt x="201160" y="186316"/>
                    <a:pt x="201896" y="185376"/>
                  </a:cubicBezTo>
                  <a:cubicBezTo>
                    <a:pt x="241520" y="136481"/>
                    <a:pt x="235107" y="55646"/>
                    <a:pt x="185069" y="25166"/>
                  </a:cubicBezTo>
                  <a:cubicBezTo>
                    <a:pt x="135031" y="-5314"/>
                    <a:pt x="61371" y="-16998"/>
                    <a:pt x="24858" y="41993"/>
                  </a:cubicBezTo>
                  <a:cubicBezTo>
                    <a:pt x="-11654" y="100985"/>
                    <a:pt x="-9495" y="160802"/>
                    <a:pt x="41686" y="202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721789" y="5368431"/>
              <a:ext cx="1059635" cy="1149053"/>
            </a:xfrm>
            <a:custGeom>
              <a:avLst/>
              <a:gdLst/>
              <a:ahLst/>
              <a:cxnLst/>
              <a:rect l="l" t="t" r="r" b="b"/>
              <a:pathLst>
                <a:path w="1059635" h="1149053" extrusionOk="0">
                  <a:moveTo>
                    <a:pt x="187834" y="1094599"/>
                  </a:moveTo>
                  <a:cubicBezTo>
                    <a:pt x="373762" y="1245221"/>
                    <a:pt x="713042" y="1056816"/>
                    <a:pt x="921704" y="852601"/>
                  </a:cubicBezTo>
                  <a:cubicBezTo>
                    <a:pt x="1130365" y="648385"/>
                    <a:pt x="1100964" y="283958"/>
                    <a:pt x="842455" y="112825"/>
                  </a:cubicBezTo>
                  <a:cubicBezTo>
                    <a:pt x="583947" y="-58307"/>
                    <a:pt x="284862" y="-36209"/>
                    <a:pt x="102363" y="189026"/>
                  </a:cubicBezTo>
                  <a:cubicBezTo>
                    <a:pt x="-80136" y="414260"/>
                    <a:pt x="1842" y="944041"/>
                    <a:pt x="187834" y="10945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768437" y="3223348"/>
              <a:ext cx="257951" cy="248289"/>
            </a:xfrm>
            <a:custGeom>
              <a:avLst/>
              <a:gdLst/>
              <a:ahLst/>
              <a:cxnLst/>
              <a:rect l="l" t="t" r="r" b="b"/>
              <a:pathLst>
                <a:path w="257951" h="248289" extrusionOk="0">
                  <a:moveTo>
                    <a:pt x="209569" y="29757"/>
                  </a:moveTo>
                  <a:cubicBezTo>
                    <a:pt x="158769" y="-17106"/>
                    <a:pt x="85555" y="-6819"/>
                    <a:pt x="33484" y="47981"/>
                  </a:cubicBezTo>
                  <a:cubicBezTo>
                    <a:pt x="-18586" y="102782"/>
                    <a:pt x="-8172" y="188634"/>
                    <a:pt x="52534" y="224067"/>
                  </a:cubicBezTo>
                  <a:cubicBezTo>
                    <a:pt x="113240" y="259500"/>
                    <a:pt x="179534" y="258230"/>
                    <a:pt x="228683" y="205779"/>
                  </a:cubicBezTo>
                  <a:cubicBezTo>
                    <a:pt x="277832" y="153328"/>
                    <a:pt x="260751" y="76620"/>
                    <a:pt x="209569" y="29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679436" y="3549882"/>
              <a:ext cx="128860" cy="124173"/>
            </a:xfrm>
            <a:custGeom>
              <a:avLst/>
              <a:gdLst/>
              <a:ahLst/>
              <a:cxnLst/>
              <a:rect l="l" t="t" r="r" b="b"/>
              <a:pathLst>
                <a:path w="128860" h="124173" extrusionOk="0">
                  <a:moveTo>
                    <a:pt x="104769" y="14881"/>
                  </a:moveTo>
                  <a:cubicBezTo>
                    <a:pt x="79369" y="-8551"/>
                    <a:pt x="42793" y="-3407"/>
                    <a:pt x="16758" y="23961"/>
                  </a:cubicBezTo>
                  <a:cubicBezTo>
                    <a:pt x="-9277" y="51330"/>
                    <a:pt x="-4070" y="94256"/>
                    <a:pt x="26093" y="112036"/>
                  </a:cubicBezTo>
                  <a:cubicBezTo>
                    <a:pt x="56255" y="129816"/>
                    <a:pt x="89593" y="129117"/>
                    <a:pt x="114167" y="102892"/>
                  </a:cubicBezTo>
                  <a:cubicBezTo>
                    <a:pt x="138742" y="76666"/>
                    <a:pt x="130359" y="38249"/>
                    <a:pt x="104769" y="14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691333" y="1651273"/>
              <a:ext cx="785156" cy="756187"/>
            </a:xfrm>
            <a:custGeom>
              <a:avLst/>
              <a:gdLst/>
              <a:ahLst/>
              <a:cxnLst/>
              <a:rect l="l" t="t" r="r" b="b"/>
              <a:pathLst>
                <a:path w="785156" h="756187" extrusionOk="0">
                  <a:moveTo>
                    <a:pt x="146662" y="665587"/>
                  </a:moveTo>
                  <a:cubicBezTo>
                    <a:pt x="302491" y="808272"/>
                    <a:pt x="524423" y="776966"/>
                    <a:pt x="683047" y="610025"/>
                  </a:cubicBezTo>
                  <a:cubicBezTo>
                    <a:pt x="841670" y="443083"/>
                    <a:pt x="810047" y="181781"/>
                    <a:pt x="625897" y="73831"/>
                  </a:cubicBezTo>
                  <a:cubicBezTo>
                    <a:pt x="441747" y="-34119"/>
                    <a:pt x="239182" y="-30309"/>
                    <a:pt x="89512" y="129393"/>
                  </a:cubicBezTo>
                  <a:cubicBezTo>
                    <a:pt x="-60158" y="289096"/>
                    <a:pt x="-9167" y="522903"/>
                    <a:pt x="146662" y="665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33657" y="2158563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7" y="265422"/>
                    <a:pt x="172335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887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891147" y="5496758"/>
              <a:ext cx="257868" cy="248316"/>
            </a:xfrm>
            <a:custGeom>
              <a:avLst/>
              <a:gdLst/>
              <a:ahLst/>
              <a:cxnLst/>
              <a:rect l="l" t="t" r="r" b="b"/>
              <a:pathLst>
                <a:path w="257868" h="248316" extrusionOk="0">
                  <a:moveTo>
                    <a:pt x="48256" y="218559"/>
                  </a:moveTo>
                  <a:cubicBezTo>
                    <a:pt x="99436" y="265422"/>
                    <a:pt x="172334" y="255135"/>
                    <a:pt x="224405" y="200335"/>
                  </a:cubicBezTo>
                  <a:cubicBezTo>
                    <a:pt x="276475" y="145534"/>
                    <a:pt x="265997" y="59746"/>
                    <a:pt x="205355" y="24249"/>
                  </a:cubicBezTo>
                  <a:cubicBezTo>
                    <a:pt x="144712" y="-11247"/>
                    <a:pt x="78355" y="-9914"/>
                    <a:pt x="29269" y="42537"/>
                  </a:cubicBezTo>
                  <a:cubicBezTo>
                    <a:pt x="-19816" y="94988"/>
                    <a:pt x="-2862" y="171760"/>
                    <a:pt x="48256" y="218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568629" y="2410325"/>
              <a:ext cx="248378" cy="257380"/>
            </a:xfrm>
            <a:custGeom>
              <a:avLst/>
              <a:gdLst/>
              <a:ahLst/>
              <a:cxnLst/>
              <a:rect l="l" t="t" r="r" b="b"/>
              <a:pathLst>
                <a:path w="248378" h="257380" extrusionOk="0">
                  <a:moveTo>
                    <a:pt x="15937" y="70746"/>
                  </a:moveTo>
                  <a:cubicBezTo>
                    <a:pt x="-19242" y="130563"/>
                    <a:pt x="5967" y="199651"/>
                    <a:pt x="70420" y="239212"/>
                  </a:cubicBezTo>
                  <a:cubicBezTo>
                    <a:pt x="134873" y="278772"/>
                    <a:pt x="216470" y="250705"/>
                    <a:pt x="238695" y="184284"/>
                  </a:cubicBezTo>
                  <a:cubicBezTo>
                    <a:pt x="260920" y="117863"/>
                    <a:pt x="245743" y="52966"/>
                    <a:pt x="184276" y="15819"/>
                  </a:cubicBezTo>
                  <a:cubicBezTo>
                    <a:pt x="122808" y="-21329"/>
                    <a:pt x="51370" y="10993"/>
                    <a:pt x="15937" y="707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026741" y="2119783"/>
              <a:ext cx="2247585" cy="2436081"/>
            </a:xfrm>
            <a:custGeom>
              <a:avLst/>
              <a:gdLst/>
              <a:ahLst/>
              <a:cxnLst/>
              <a:rect l="l" t="t" r="r" b="b"/>
              <a:pathLst>
                <a:path w="2247585" h="2436081" extrusionOk="0">
                  <a:moveTo>
                    <a:pt x="1997623" y="157326"/>
                  </a:moveTo>
                  <a:cubicBezTo>
                    <a:pt x="2310043" y="410247"/>
                    <a:pt x="2310234" y="825473"/>
                    <a:pt x="2105255" y="1180946"/>
                  </a:cubicBezTo>
                  <a:cubicBezTo>
                    <a:pt x="1900278" y="1536420"/>
                    <a:pt x="1552361" y="1863698"/>
                    <a:pt x="1309664" y="2163355"/>
                  </a:cubicBezTo>
                  <a:cubicBezTo>
                    <a:pt x="1066967" y="2463011"/>
                    <a:pt x="618403" y="2540101"/>
                    <a:pt x="286044" y="2271305"/>
                  </a:cubicBezTo>
                  <a:cubicBezTo>
                    <a:pt x="-46315" y="2002509"/>
                    <a:pt x="-98131" y="1520926"/>
                    <a:pt x="178475" y="1247685"/>
                  </a:cubicBezTo>
                  <a:cubicBezTo>
                    <a:pt x="455081" y="974444"/>
                    <a:pt x="678156" y="562329"/>
                    <a:pt x="974003" y="265213"/>
                  </a:cubicBezTo>
                  <a:cubicBezTo>
                    <a:pt x="1269850" y="-31904"/>
                    <a:pt x="1685266" y="-95658"/>
                    <a:pt x="1997623" y="1573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1023321" y="1490281"/>
              <a:ext cx="380539" cy="362910"/>
            </a:xfrm>
            <a:custGeom>
              <a:avLst/>
              <a:gdLst/>
              <a:ahLst/>
              <a:cxnLst/>
              <a:rect l="l" t="t" r="r" b="b"/>
              <a:pathLst>
                <a:path w="380539" h="362910" extrusionOk="0">
                  <a:moveTo>
                    <a:pt x="74764" y="327914"/>
                  </a:moveTo>
                  <a:cubicBezTo>
                    <a:pt x="163664" y="376555"/>
                    <a:pt x="273519" y="380746"/>
                    <a:pt x="338734" y="300228"/>
                  </a:cubicBezTo>
                  <a:cubicBezTo>
                    <a:pt x="403948" y="219653"/>
                    <a:pt x="391502" y="101479"/>
                    <a:pt x="310921" y="36258"/>
                  </a:cubicBezTo>
                  <a:cubicBezTo>
                    <a:pt x="230339" y="-28956"/>
                    <a:pt x="118197" y="2095"/>
                    <a:pt x="46951" y="63944"/>
                  </a:cubicBezTo>
                  <a:cubicBezTo>
                    <a:pt x="-24296" y="125793"/>
                    <a:pt x="-14009" y="279273"/>
                    <a:pt x="74764" y="32791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9493305" y="623215"/>
              <a:ext cx="230695" cy="219950"/>
            </a:xfrm>
            <a:custGeom>
              <a:avLst/>
              <a:gdLst/>
              <a:ahLst/>
              <a:cxnLst/>
              <a:rect l="l" t="t" r="r" b="b"/>
              <a:pathLst>
                <a:path w="230695" h="219950" extrusionOk="0">
                  <a:moveTo>
                    <a:pt x="45347" y="198729"/>
                  </a:moveTo>
                  <a:cubicBezTo>
                    <a:pt x="99131" y="228193"/>
                    <a:pt x="165997" y="230796"/>
                    <a:pt x="205303" y="181965"/>
                  </a:cubicBezTo>
                  <a:cubicBezTo>
                    <a:pt x="244864" y="133197"/>
                    <a:pt x="237371" y="61620"/>
                    <a:pt x="188603" y="22091"/>
                  </a:cubicBezTo>
                  <a:cubicBezTo>
                    <a:pt x="188539" y="22065"/>
                    <a:pt x="188539" y="22034"/>
                    <a:pt x="188476" y="22008"/>
                  </a:cubicBezTo>
                  <a:cubicBezTo>
                    <a:pt x="139644" y="-17552"/>
                    <a:pt x="71636" y="1244"/>
                    <a:pt x="28456" y="38772"/>
                  </a:cubicBezTo>
                  <a:cubicBezTo>
                    <a:pt x="-14724" y="76301"/>
                    <a:pt x="-8501" y="169265"/>
                    <a:pt x="45347" y="198729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358816" y="0"/>
              <a:ext cx="2951872" cy="1913961"/>
            </a:xfrm>
            <a:custGeom>
              <a:avLst/>
              <a:gdLst/>
              <a:ahLst/>
              <a:cxnLst/>
              <a:rect l="l" t="t" r="r" b="b"/>
              <a:pathLst>
                <a:path w="2951872" h="1913961" extrusionOk="0">
                  <a:moveTo>
                    <a:pt x="449592" y="0"/>
                  </a:moveTo>
                  <a:lnTo>
                    <a:pt x="223532" y="279400"/>
                  </a:lnTo>
                  <a:cubicBezTo>
                    <a:pt x="-158167" y="750634"/>
                    <a:pt x="-12117" y="1271080"/>
                    <a:pt x="368883" y="1664526"/>
                  </a:cubicBezTo>
                  <a:cubicBezTo>
                    <a:pt x="749883" y="2057972"/>
                    <a:pt x="1472069" y="1968500"/>
                    <a:pt x="1754453" y="1518920"/>
                  </a:cubicBezTo>
                  <a:cubicBezTo>
                    <a:pt x="2036838" y="1069340"/>
                    <a:pt x="2488831" y="612077"/>
                    <a:pt x="2831223" y="189294"/>
                  </a:cubicBezTo>
                  <a:cubicBezTo>
                    <a:pt x="2878467" y="130971"/>
                    <a:pt x="2918980" y="67466"/>
                    <a:pt x="2951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36781" y="0"/>
              <a:ext cx="2404015" cy="2080478"/>
            </a:xfrm>
            <a:custGeom>
              <a:avLst/>
              <a:gdLst/>
              <a:ahLst/>
              <a:cxnLst/>
              <a:rect l="l" t="t" r="r" b="b"/>
              <a:pathLst>
                <a:path w="2404015" h="2080478" extrusionOk="0">
                  <a:moveTo>
                    <a:pt x="262188" y="112205"/>
                  </a:moveTo>
                  <a:cubicBezTo>
                    <a:pt x="-122940" y="734949"/>
                    <a:pt x="-100207" y="1366711"/>
                    <a:pt x="439988" y="1804226"/>
                  </a:cubicBezTo>
                  <a:cubicBezTo>
                    <a:pt x="980182" y="2241741"/>
                    <a:pt x="1713861" y="2142681"/>
                    <a:pt x="2131945" y="1626426"/>
                  </a:cubicBezTo>
                  <a:cubicBezTo>
                    <a:pt x="2524312" y="1141921"/>
                    <a:pt x="2489133" y="360807"/>
                    <a:pt x="2046855" y="0"/>
                  </a:cubicBezTo>
                  <a:lnTo>
                    <a:pt x="342261" y="0"/>
                  </a:lnTo>
                  <a:cubicBezTo>
                    <a:pt x="313115" y="35585"/>
                    <a:pt x="286362" y="73069"/>
                    <a:pt x="262188" y="1122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591182" y="3281293"/>
              <a:ext cx="1600817" cy="1997697"/>
            </a:xfrm>
            <a:custGeom>
              <a:avLst/>
              <a:gdLst/>
              <a:ahLst/>
              <a:cxnLst/>
              <a:rect l="l" t="t" r="r" b="b"/>
              <a:pathLst>
                <a:path w="1600817" h="1997697" extrusionOk="0">
                  <a:moveTo>
                    <a:pt x="1600817" y="169233"/>
                  </a:moveTo>
                  <a:cubicBezTo>
                    <a:pt x="1196449" y="-124772"/>
                    <a:pt x="660255" y="-25140"/>
                    <a:pt x="269603" y="386149"/>
                  </a:cubicBezTo>
                  <a:cubicBezTo>
                    <a:pt x="-149497" y="827284"/>
                    <a:pt x="-65359" y="1517402"/>
                    <a:pt x="420543" y="1802644"/>
                  </a:cubicBezTo>
                  <a:cubicBezTo>
                    <a:pt x="815005" y="2034228"/>
                    <a:pt x="1242424" y="2071122"/>
                    <a:pt x="1600817" y="18509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9490709" y="5556126"/>
              <a:ext cx="2701290" cy="1301873"/>
            </a:xfrm>
            <a:custGeom>
              <a:avLst/>
              <a:gdLst/>
              <a:ahLst/>
              <a:cxnLst/>
              <a:rect l="l" t="t" r="r" b="b"/>
              <a:pathLst>
                <a:path w="2701290" h="1301873" extrusionOk="0">
                  <a:moveTo>
                    <a:pt x="2701290" y="637156"/>
                  </a:moveTo>
                  <a:cubicBezTo>
                    <a:pt x="2602484" y="488070"/>
                    <a:pt x="2470849" y="363598"/>
                    <a:pt x="2316480" y="273301"/>
                  </a:cubicBezTo>
                  <a:cubicBezTo>
                    <a:pt x="1635696" y="-126368"/>
                    <a:pt x="885063" y="-112144"/>
                    <a:pt x="331216" y="479104"/>
                  </a:cubicBezTo>
                  <a:cubicBezTo>
                    <a:pt x="104140" y="721357"/>
                    <a:pt x="2032" y="1009774"/>
                    <a:pt x="0" y="1301874"/>
                  </a:cubicBezTo>
                  <a:lnTo>
                    <a:pt x="2701290" y="13018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4521200"/>
              <a:ext cx="963988" cy="1891601"/>
            </a:xfrm>
            <a:custGeom>
              <a:avLst/>
              <a:gdLst/>
              <a:ahLst/>
              <a:cxnLst/>
              <a:rect l="l" t="t" r="r" b="b"/>
              <a:pathLst>
                <a:path w="963988" h="1891601" extrusionOk="0">
                  <a:moveTo>
                    <a:pt x="565150" y="183134"/>
                  </a:moveTo>
                  <a:cubicBezTo>
                    <a:pt x="380302" y="74803"/>
                    <a:pt x="188151" y="11366"/>
                    <a:pt x="0" y="0"/>
                  </a:cubicBezTo>
                  <a:lnTo>
                    <a:pt x="0" y="1891602"/>
                  </a:lnTo>
                  <a:cubicBezTo>
                    <a:pt x="248539" y="1872552"/>
                    <a:pt x="500063" y="1746695"/>
                    <a:pt x="708152" y="1527620"/>
                  </a:cubicBezTo>
                  <a:cubicBezTo>
                    <a:pt x="1105789" y="1108901"/>
                    <a:pt x="1026033" y="453898"/>
                    <a:pt x="565150" y="183134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5613285"/>
              <a:ext cx="1873164" cy="1244714"/>
            </a:xfrm>
            <a:custGeom>
              <a:avLst/>
              <a:gdLst/>
              <a:ahLst/>
              <a:cxnLst/>
              <a:rect l="l" t="t" r="r" b="b"/>
              <a:pathLst>
                <a:path w="1873164" h="1244714" extrusionOk="0">
                  <a:moveTo>
                    <a:pt x="1435989" y="226936"/>
                  </a:moveTo>
                  <a:cubicBezTo>
                    <a:pt x="941007" y="-100660"/>
                    <a:pt x="371793" y="-76085"/>
                    <a:pt x="0" y="316980"/>
                  </a:cubicBezTo>
                  <a:lnTo>
                    <a:pt x="0" y="1244715"/>
                  </a:lnTo>
                  <a:lnTo>
                    <a:pt x="1852549" y="1244715"/>
                  </a:lnTo>
                  <a:cubicBezTo>
                    <a:pt x="1929892" y="874129"/>
                    <a:pt x="1789303" y="460807"/>
                    <a:pt x="1435989" y="2269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ctrTitle"/>
          </p:nvPr>
        </p:nvSpPr>
        <p:spPr>
          <a:xfrm>
            <a:off x="1893100" y="2619133"/>
            <a:ext cx="6100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5867" b="0"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1893100" y="4294733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240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"/>
          <p:cNvGrpSpPr/>
          <p:nvPr/>
        </p:nvGrpSpPr>
        <p:grpSpPr>
          <a:xfrm>
            <a:off x="2802" y="-5616"/>
            <a:ext cx="12209095" cy="6864655"/>
            <a:chOff x="12700" y="0"/>
            <a:chExt cx="12166917" cy="6858253"/>
          </a:xfrm>
        </p:grpSpPr>
        <p:sp>
          <p:nvSpPr>
            <p:cNvPr id="66" name="Google Shape;66;p4"/>
            <p:cNvSpPr/>
            <p:nvPr/>
          </p:nvSpPr>
          <p:spPr>
            <a:xfrm>
              <a:off x="12700" y="5848456"/>
              <a:ext cx="1668970" cy="1009543"/>
            </a:xfrm>
            <a:custGeom>
              <a:avLst/>
              <a:gdLst/>
              <a:ahLst/>
              <a:cxnLst/>
              <a:rect l="l" t="t" r="r" b="b"/>
              <a:pathLst>
                <a:path w="1668970" h="1009543" extrusionOk="0">
                  <a:moveTo>
                    <a:pt x="1119632" y="272943"/>
                  </a:moveTo>
                  <a:cubicBezTo>
                    <a:pt x="752793" y="57869"/>
                    <a:pt x="365697" y="-37254"/>
                    <a:pt x="0" y="13292"/>
                  </a:cubicBezTo>
                  <a:lnTo>
                    <a:pt x="0" y="1009543"/>
                  </a:lnTo>
                  <a:lnTo>
                    <a:pt x="1668970" y="1009543"/>
                  </a:lnTo>
                  <a:cubicBezTo>
                    <a:pt x="1592263" y="709252"/>
                    <a:pt x="1405700" y="441155"/>
                    <a:pt x="1119632" y="2729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7303025" y="2827152"/>
              <a:ext cx="4873992" cy="4030847"/>
            </a:xfrm>
            <a:custGeom>
              <a:avLst/>
              <a:gdLst/>
              <a:ahLst/>
              <a:cxnLst/>
              <a:rect l="l" t="t" r="r" b="b"/>
              <a:pathLst>
                <a:path w="4873992" h="4030847" extrusionOk="0">
                  <a:moveTo>
                    <a:pt x="4331826" y="341498"/>
                  </a:moveTo>
                  <a:cubicBezTo>
                    <a:pt x="3654344" y="-207142"/>
                    <a:pt x="2753470" y="-69665"/>
                    <a:pt x="2111866" y="574606"/>
                  </a:cubicBezTo>
                  <a:cubicBezTo>
                    <a:pt x="1470262" y="1218877"/>
                    <a:pt x="986392" y="2112386"/>
                    <a:pt x="386825" y="2704968"/>
                  </a:cubicBezTo>
                  <a:cubicBezTo>
                    <a:pt x="34718" y="3052948"/>
                    <a:pt x="-71836" y="3556313"/>
                    <a:pt x="46084" y="4030848"/>
                  </a:cubicBezTo>
                  <a:lnTo>
                    <a:pt x="3414822" y="4030848"/>
                  </a:lnTo>
                  <a:cubicBezTo>
                    <a:pt x="3829605" y="3568314"/>
                    <a:pt x="4267373" y="3078348"/>
                    <a:pt x="4565569" y="2561395"/>
                  </a:cubicBezTo>
                  <a:cubicBezTo>
                    <a:pt x="5009625" y="1790504"/>
                    <a:pt x="5009625" y="890074"/>
                    <a:pt x="4331826" y="341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7656470" y="653184"/>
              <a:ext cx="1060400" cy="1021501"/>
            </a:xfrm>
            <a:custGeom>
              <a:avLst/>
              <a:gdLst/>
              <a:ahLst/>
              <a:cxnLst/>
              <a:rect l="l" t="t" r="r" b="b"/>
              <a:pathLst>
                <a:path w="1060400" h="1021501" extrusionOk="0">
                  <a:moveTo>
                    <a:pt x="198035" y="899137"/>
                  </a:moveTo>
                  <a:cubicBezTo>
                    <a:pt x="408474" y="1091859"/>
                    <a:pt x="708258" y="1049568"/>
                    <a:pt x="922507" y="824016"/>
                  </a:cubicBezTo>
                  <a:cubicBezTo>
                    <a:pt x="1136756" y="598464"/>
                    <a:pt x="1093957" y="245595"/>
                    <a:pt x="845354" y="99735"/>
                  </a:cubicBezTo>
                  <a:cubicBezTo>
                    <a:pt x="596751" y="-46124"/>
                    <a:pt x="322939" y="-40917"/>
                    <a:pt x="120883" y="174856"/>
                  </a:cubicBezTo>
                  <a:cubicBezTo>
                    <a:pt x="-81175" y="390629"/>
                    <a:pt x="-12467" y="706351"/>
                    <a:pt x="198035" y="899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09331" y="874531"/>
              <a:ext cx="3566591" cy="3908051"/>
            </a:xfrm>
            <a:custGeom>
              <a:avLst/>
              <a:gdLst/>
              <a:ahLst/>
              <a:cxnLst/>
              <a:rect l="l" t="t" r="r" b="b"/>
              <a:pathLst>
                <a:path w="3566591" h="3908051" extrusionOk="0">
                  <a:moveTo>
                    <a:pt x="3139709" y="272025"/>
                  </a:moveTo>
                  <a:cubicBezTo>
                    <a:pt x="3633929" y="672075"/>
                    <a:pt x="3710193" y="1397436"/>
                    <a:pt x="3309889" y="1891656"/>
                  </a:cubicBezTo>
                  <a:cubicBezTo>
                    <a:pt x="2909585" y="2385877"/>
                    <a:pt x="2381519" y="2920356"/>
                    <a:pt x="2051319" y="3446136"/>
                  </a:cubicBezTo>
                  <a:cubicBezTo>
                    <a:pt x="1721119" y="3971916"/>
                    <a:pt x="877331" y="4076373"/>
                    <a:pt x="431688" y="3616379"/>
                  </a:cubicBezTo>
                  <a:cubicBezTo>
                    <a:pt x="-13955" y="3156385"/>
                    <a:pt x="-185088" y="2548119"/>
                    <a:pt x="261254" y="1996749"/>
                  </a:cubicBezTo>
                  <a:lnTo>
                    <a:pt x="1520014" y="442268"/>
                  </a:lnTo>
                  <a:cubicBezTo>
                    <a:pt x="1958609" y="-99323"/>
                    <a:pt x="2645425" y="-128216"/>
                    <a:pt x="3139709" y="272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018171" y="451813"/>
              <a:ext cx="6181043" cy="5954359"/>
            </a:xfrm>
            <a:custGeom>
              <a:avLst/>
              <a:gdLst/>
              <a:ahLst/>
              <a:cxnLst/>
              <a:rect l="l" t="t" r="r" b="b"/>
              <a:pathLst>
                <a:path w="6181043" h="5954359" extrusionOk="0">
                  <a:moveTo>
                    <a:pt x="5026581" y="713348"/>
                  </a:moveTo>
                  <a:cubicBezTo>
                    <a:pt x="3799760" y="-410157"/>
                    <a:pt x="2052113" y="-163587"/>
                    <a:pt x="803386" y="1151117"/>
                  </a:cubicBezTo>
                  <a:cubicBezTo>
                    <a:pt x="-445341" y="2465821"/>
                    <a:pt x="-194961" y="4522967"/>
                    <a:pt x="1253220" y="5373042"/>
                  </a:cubicBezTo>
                  <a:cubicBezTo>
                    <a:pt x="2701401" y="6223117"/>
                    <a:pt x="4298173" y="6192954"/>
                    <a:pt x="5476351" y="4935209"/>
                  </a:cubicBezTo>
                  <a:cubicBezTo>
                    <a:pt x="6654530" y="3677465"/>
                    <a:pt x="6253337" y="1836854"/>
                    <a:pt x="5026581" y="7133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2700" y="79502"/>
              <a:ext cx="1132669" cy="2211705"/>
            </a:xfrm>
            <a:custGeom>
              <a:avLst/>
              <a:gdLst/>
              <a:ahLst/>
              <a:cxnLst/>
              <a:rect l="l" t="t" r="r" b="b"/>
              <a:pathLst>
                <a:path w="1132669" h="2211705" extrusionOk="0">
                  <a:moveTo>
                    <a:pt x="845566" y="383667"/>
                  </a:moveTo>
                  <a:cubicBezTo>
                    <a:pt x="612775" y="181674"/>
                    <a:pt x="308356" y="33465"/>
                    <a:pt x="0" y="0"/>
                  </a:cubicBezTo>
                  <a:lnTo>
                    <a:pt x="0" y="2211705"/>
                  </a:lnTo>
                  <a:cubicBezTo>
                    <a:pt x="228219" y="2192655"/>
                    <a:pt x="460756" y="2117789"/>
                    <a:pt x="673545" y="2001139"/>
                  </a:cubicBezTo>
                  <a:cubicBezTo>
                    <a:pt x="1218121" y="1702626"/>
                    <a:pt x="1281811" y="762254"/>
                    <a:pt x="845566" y="383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761319" y="165378"/>
              <a:ext cx="1851377" cy="1857489"/>
            </a:xfrm>
            <a:custGeom>
              <a:avLst/>
              <a:gdLst/>
              <a:ahLst/>
              <a:cxnLst/>
              <a:rect l="l" t="t" r="r" b="b"/>
              <a:pathLst>
                <a:path w="1851377" h="1857489" extrusionOk="0">
                  <a:moveTo>
                    <a:pt x="97958" y="1337857"/>
                  </a:moveTo>
                  <a:cubicBezTo>
                    <a:pt x="327892" y="1813154"/>
                    <a:pt x="864086" y="1982128"/>
                    <a:pt x="1318301" y="1762354"/>
                  </a:cubicBezTo>
                  <a:cubicBezTo>
                    <a:pt x="1772517" y="1542581"/>
                    <a:pt x="2001879" y="934251"/>
                    <a:pt x="1742735" y="542012"/>
                  </a:cubicBezTo>
                  <a:cubicBezTo>
                    <a:pt x="1483592" y="149772"/>
                    <a:pt x="988355" y="-186016"/>
                    <a:pt x="522392" y="117514"/>
                  </a:cubicBezTo>
                  <a:cubicBezTo>
                    <a:pt x="56429" y="421044"/>
                    <a:pt x="-132039" y="862623"/>
                    <a:pt x="97958" y="1337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12568" y="190"/>
              <a:ext cx="385836" cy="296343"/>
            </a:xfrm>
            <a:custGeom>
              <a:avLst/>
              <a:gdLst/>
              <a:ahLst/>
              <a:cxnLst/>
              <a:rect l="l" t="t" r="r" b="b"/>
              <a:pathLst>
                <a:path w="385836" h="296343" extrusionOk="0">
                  <a:moveTo>
                    <a:pt x="20433" y="188151"/>
                  </a:moveTo>
                  <a:cubicBezTo>
                    <a:pt x="68375" y="287147"/>
                    <a:pt x="180072" y="322326"/>
                    <a:pt x="274750" y="276479"/>
                  </a:cubicBezTo>
                  <a:cubicBezTo>
                    <a:pt x="369428" y="230632"/>
                    <a:pt x="417180" y="103950"/>
                    <a:pt x="363205" y="22479"/>
                  </a:cubicBezTo>
                  <a:cubicBezTo>
                    <a:pt x="358189" y="14859"/>
                    <a:pt x="352728" y="7302"/>
                    <a:pt x="346886" y="0"/>
                  </a:cubicBezTo>
                  <a:lnTo>
                    <a:pt x="36625" y="0"/>
                  </a:lnTo>
                  <a:cubicBezTo>
                    <a:pt x="-4269" y="54420"/>
                    <a:pt x="-12714" y="119571"/>
                    <a:pt x="20433" y="188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16378" y="1275650"/>
              <a:ext cx="1262959" cy="1267225"/>
            </a:xfrm>
            <a:custGeom>
              <a:avLst/>
              <a:gdLst/>
              <a:ahLst/>
              <a:cxnLst/>
              <a:rect l="l" t="t" r="r" b="b"/>
              <a:pathLst>
                <a:path w="1262959" h="1267225" extrusionOk="0">
                  <a:moveTo>
                    <a:pt x="1031942" y="1122109"/>
                  </a:moveTo>
                  <a:cubicBezTo>
                    <a:pt x="748033" y="1351979"/>
                    <a:pt x="362461" y="1299909"/>
                    <a:pt x="142942" y="1028447"/>
                  </a:cubicBezTo>
                  <a:cubicBezTo>
                    <a:pt x="-76578" y="756984"/>
                    <a:pt x="-41526" y="308420"/>
                    <a:pt x="236160" y="139447"/>
                  </a:cubicBezTo>
                  <a:cubicBezTo>
                    <a:pt x="513846" y="-29527"/>
                    <a:pt x="922976" y="-94233"/>
                    <a:pt x="1125160" y="233109"/>
                  </a:cubicBezTo>
                  <a:cubicBezTo>
                    <a:pt x="1327344" y="560451"/>
                    <a:pt x="1315851" y="892239"/>
                    <a:pt x="1031942" y="11221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708516" y="6044728"/>
              <a:ext cx="1062500" cy="813525"/>
            </a:xfrm>
            <a:custGeom>
              <a:avLst/>
              <a:gdLst/>
              <a:ahLst/>
              <a:cxnLst/>
              <a:rect l="l" t="t" r="r" b="b"/>
              <a:pathLst>
                <a:path w="1062500" h="813525" extrusionOk="0">
                  <a:moveTo>
                    <a:pt x="906348" y="65178"/>
                  </a:moveTo>
                  <a:cubicBezTo>
                    <a:pt x="729945" y="-96557"/>
                    <a:pt x="379806" y="70702"/>
                    <a:pt x="159080" y="262028"/>
                  </a:cubicBezTo>
                  <a:cubicBezTo>
                    <a:pt x="330" y="399442"/>
                    <a:pt x="-40691" y="627089"/>
                    <a:pt x="40907" y="813525"/>
                  </a:cubicBezTo>
                  <a:lnTo>
                    <a:pt x="1025284" y="813525"/>
                  </a:lnTo>
                  <a:cubicBezTo>
                    <a:pt x="1107326" y="562065"/>
                    <a:pt x="1047572" y="194591"/>
                    <a:pt x="906348" y="65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69633" y="4440872"/>
              <a:ext cx="2073892" cy="1997784"/>
            </a:xfrm>
            <a:custGeom>
              <a:avLst/>
              <a:gdLst/>
              <a:ahLst/>
              <a:cxnLst/>
              <a:rect l="l" t="t" r="r" b="b"/>
              <a:pathLst>
                <a:path w="2073892" h="1997784" extrusionOk="0">
                  <a:moveTo>
                    <a:pt x="387616" y="1758442"/>
                  </a:moveTo>
                  <a:cubicBezTo>
                    <a:pt x="799223" y="2135378"/>
                    <a:pt x="1385582" y="2052701"/>
                    <a:pt x="1804492" y="1611567"/>
                  </a:cubicBezTo>
                  <a:cubicBezTo>
                    <a:pt x="2223402" y="1170432"/>
                    <a:pt x="2139137" y="480377"/>
                    <a:pt x="1653298" y="195072"/>
                  </a:cubicBezTo>
                  <a:cubicBezTo>
                    <a:pt x="1167460" y="-90234"/>
                    <a:pt x="631710" y="-80010"/>
                    <a:pt x="236423" y="342011"/>
                  </a:cubicBezTo>
                  <a:cubicBezTo>
                    <a:pt x="-158865" y="764032"/>
                    <a:pt x="-24308" y="1381506"/>
                    <a:pt x="387616" y="17584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789587" y="3368567"/>
              <a:ext cx="785106" cy="756187"/>
            </a:xfrm>
            <a:custGeom>
              <a:avLst/>
              <a:gdLst/>
              <a:ahLst/>
              <a:cxnLst/>
              <a:rect l="l" t="t" r="r" b="b"/>
              <a:pathLst>
                <a:path w="785106" h="756187" extrusionOk="0">
                  <a:moveTo>
                    <a:pt x="146702" y="665587"/>
                  </a:moveTo>
                  <a:cubicBezTo>
                    <a:pt x="302468" y="808272"/>
                    <a:pt x="524464" y="776967"/>
                    <a:pt x="683023" y="610025"/>
                  </a:cubicBezTo>
                  <a:cubicBezTo>
                    <a:pt x="841582" y="443083"/>
                    <a:pt x="810023" y="181781"/>
                    <a:pt x="625873" y="73831"/>
                  </a:cubicBezTo>
                  <a:cubicBezTo>
                    <a:pt x="441723" y="-34119"/>
                    <a:pt x="239158" y="-30309"/>
                    <a:pt x="89488" y="129393"/>
                  </a:cubicBezTo>
                  <a:cubicBezTo>
                    <a:pt x="-60181" y="289096"/>
                    <a:pt x="-9127" y="522903"/>
                    <a:pt x="146702" y="6655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108312" y="6248280"/>
              <a:ext cx="257887" cy="248311"/>
            </a:xfrm>
            <a:custGeom>
              <a:avLst/>
              <a:gdLst/>
              <a:ahLst/>
              <a:cxnLst/>
              <a:rect l="l" t="t" r="r" b="b"/>
              <a:pathLst>
                <a:path w="257887" h="248311" extrusionOk="0">
                  <a:moveTo>
                    <a:pt x="48275" y="218560"/>
                  </a:moveTo>
                  <a:cubicBezTo>
                    <a:pt x="99456" y="265423"/>
                    <a:pt x="172354" y="255136"/>
                    <a:pt x="224424" y="200272"/>
                  </a:cubicBezTo>
                  <a:cubicBezTo>
                    <a:pt x="276494" y="145408"/>
                    <a:pt x="266017" y="59683"/>
                    <a:pt x="205374" y="24250"/>
                  </a:cubicBezTo>
                  <a:cubicBezTo>
                    <a:pt x="144731" y="-11184"/>
                    <a:pt x="78374" y="-9977"/>
                    <a:pt x="29289" y="42474"/>
                  </a:cubicBezTo>
                  <a:cubicBezTo>
                    <a:pt x="-19797" y="94925"/>
                    <a:pt x="-2906" y="171570"/>
                    <a:pt x="48275" y="2185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0283937" y="4153415"/>
              <a:ext cx="257914" cy="248311"/>
            </a:xfrm>
            <a:custGeom>
              <a:avLst/>
              <a:gdLst/>
              <a:ahLst/>
              <a:cxnLst/>
              <a:rect l="l" t="t" r="r" b="b"/>
              <a:pathLst>
                <a:path w="257914" h="248311" extrusionOk="0">
                  <a:moveTo>
                    <a:pt x="48275" y="218559"/>
                  </a:moveTo>
                  <a:cubicBezTo>
                    <a:pt x="99456" y="265422"/>
                    <a:pt x="172290" y="255136"/>
                    <a:pt x="224424" y="200271"/>
                  </a:cubicBezTo>
                  <a:cubicBezTo>
                    <a:pt x="276557" y="145407"/>
                    <a:pt x="266017" y="59682"/>
                    <a:pt x="205374" y="24250"/>
                  </a:cubicBezTo>
                  <a:cubicBezTo>
                    <a:pt x="144732" y="-11184"/>
                    <a:pt x="78374" y="-9977"/>
                    <a:pt x="29288" y="42474"/>
                  </a:cubicBezTo>
                  <a:cubicBezTo>
                    <a:pt x="-19797" y="94925"/>
                    <a:pt x="-2906" y="171696"/>
                    <a:pt x="48275" y="2185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326364" y="6045915"/>
              <a:ext cx="128851" cy="124142"/>
            </a:xfrm>
            <a:custGeom>
              <a:avLst/>
              <a:gdLst/>
              <a:ahLst/>
              <a:cxnLst/>
              <a:rect l="l" t="t" r="r" b="b"/>
              <a:pathLst>
                <a:path w="128851" h="124142" extrusionOk="0">
                  <a:moveTo>
                    <a:pt x="24024" y="109267"/>
                  </a:moveTo>
                  <a:cubicBezTo>
                    <a:pt x="49424" y="132698"/>
                    <a:pt x="86064" y="127555"/>
                    <a:pt x="112099" y="100123"/>
                  </a:cubicBezTo>
                  <a:cubicBezTo>
                    <a:pt x="138134" y="72691"/>
                    <a:pt x="132927" y="29828"/>
                    <a:pt x="102701" y="12112"/>
                  </a:cubicBezTo>
                  <a:cubicBezTo>
                    <a:pt x="72475" y="-5605"/>
                    <a:pt x="39201" y="-4970"/>
                    <a:pt x="14690" y="21256"/>
                  </a:cubicBezTo>
                  <a:cubicBezTo>
                    <a:pt x="-9821" y="47481"/>
                    <a:pt x="-1566" y="85835"/>
                    <a:pt x="24024" y="1092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809147" y="354228"/>
              <a:ext cx="785106" cy="756208"/>
            </a:xfrm>
            <a:custGeom>
              <a:avLst/>
              <a:gdLst/>
              <a:ahLst/>
              <a:cxnLst/>
              <a:rect l="l" t="t" r="r" b="b"/>
              <a:pathLst>
                <a:path w="785106" h="756208" extrusionOk="0">
                  <a:moveTo>
                    <a:pt x="146702" y="665582"/>
                  </a:moveTo>
                  <a:cubicBezTo>
                    <a:pt x="302531" y="808330"/>
                    <a:pt x="524463" y="776961"/>
                    <a:pt x="683022" y="610019"/>
                  </a:cubicBezTo>
                  <a:cubicBezTo>
                    <a:pt x="841583" y="443078"/>
                    <a:pt x="810022" y="181775"/>
                    <a:pt x="625872" y="73825"/>
                  </a:cubicBezTo>
                  <a:cubicBezTo>
                    <a:pt x="441722" y="-34125"/>
                    <a:pt x="239158" y="-30315"/>
                    <a:pt x="89488" y="129451"/>
                  </a:cubicBezTo>
                  <a:cubicBezTo>
                    <a:pt x="-60181" y="289217"/>
                    <a:pt x="-9128" y="522897"/>
                    <a:pt x="146702" y="6655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681831" y="5495170"/>
              <a:ext cx="257914" cy="248311"/>
            </a:xfrm>
            <a:custGeom>
              <a:avLst/>
              <a:gdLst/>
              <a:ahLst/>
              <a:cxnLst/>
              <a:rect l="l" t="t" r="r" b="b"/>
              <a:pathLst>
                <a:path w="257914" h="248311" extrusionOk="0">
                  <a:moveTo>
                    <a:pt x="48275" y="218559"/>
                  </a:moveTo>
                  <a:cubicBezTo>
                    <a:pt x="99456" y="265422"/>
                    <a:pt x="172290" y="255136"/>
                    <a:pt x="224424" y="200271"/>
                  </a:cubicBezTo>
                  <a:cubicBezTo>
                    <a:pt x="276558" y="145408"/>
                    <a:pt x="266017" y="59683"/>
                    <a:pt x="205374" y="24250"/>
                  </a:cubicBezTo>
                  <a:cubicBezTo>
                    <a:pt x="144732" y="-11184"/>
                    <a:pt x="78374" y="-9977"/>
                    <a:pt x="29288" y="42474"/>
                  </a:cubicBezTo>
                  <a:cubicBezTo>
                    <a:pt x="-19797" y="94925"/>
                    <a:pt x="-2906" y="171696"/>
                    <a:pt x="48275" y="2185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851583" y="1132324"/>
              <a:ext cx="248377" cy="257352"/>
            </a:xfrm>
            <a:custGeom>
              <a:avLst/>
              <a:gdLst/>
              <a:ahLst/>
              <a:cxnLst/>
              <a:rect l="l" t="t" r="r" b="b"/>
              <a:pathLst>
                <a:path w="248377" h="257352" extrusionOk="0">
                  <a:moveTo>
                    <a:pt x="15937" y="70746"/>
                  </a:moveTo>
                  <a:cubicBezTo>
                    <a:pt x="-19242" y="130563"/>
                    <a:pt x="5968" y="199715"/>
                    <a:pt x="70420" y="239212"/>
                  </a:cubicBezTo>
                  <a:cubicBezTo>
                    <a:pt x="134872" y="278709"/>
                    <a:pt x="216470" y="250705"/>
                    <a:pt x="238695" y="184284"/>
                  </a:cubicBezTo>
                  <a:cubicBezTo>
                    <a:pt x="260920" y="117863"/>
                    <a:pt x="245744" y="52966"/>
                    <a:pt x="184212" y="15819"/>
                  </a:cubicBezTo>
                  <a:cubicBezTo>
                    <a:pt x="122681" y="-21329"/>
                    <a:pt x="51116" y="10993"/>
                    <a:pt x="15937" y="70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788952" y="1717573"/>
              <a:ext cx="785106" cy="756220"/>
            </a:xfrm>
            <a:custGeom>
              <a:avLst/>
              <a:gdLst/>
              <a:ahLst/>
              <a:cxnLst/>
              <a:rect l="l" t="t" r="r" b="b"/>
              <a:pathLst>
                <a:path w="785106" h="756220" extrusionOk="0">
                  <a:moveTo>
                    <a:pt x="146702" y="665645"/>
                  </a:moveTo>
                  <a:cubicBezTo>
                    <a:pt x="302467" y="808330"/>
                    <a:pt x="524464" y="776961"/>
                    <a:pt x="683023" y="610019"/>
                  </a:cubicBezTo>
                  <a:cubicBezTo>
                    <a:pt x="841582" y="443078"/>
                    <a:pt x="810023" y="181775"/>
                    <a:pt x="625873" y="73825"/>
                  </a:cubicBezTo>
                  <a:cubicBezTo>
                    <a:pt x="441723" y="-34125"/>
                    <a:pt x="239158" y="-30315"/>
                    <a:pt x="89488" y="129451"/>
                  </a:cubicBezTo>
                  <a:cubicBezTo>
                    <a:pt x="-60181" y="289217"/>
                    <a:pt x="-9127" y="522897"/>
                    <a:pt x="146702" y="6656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0280934" y="0"/>
              <a:ext cx="1898365" cy="1929701"/>
            </a:xfrm>
            <a:custGeom>
              <a:avLst/>
              <a:gdLst/>
              <a:ahLst/>
              <a:cxnLst/>
              <a:rect l="l" t="t" r="r" b="b"/>
              <a:pathLst>
                <a:path w="1898365" h="1929701" extrusionOk="0">
                  <a:moveTo>
                    <a:pt x="1898365" y="0"/>
                  </a:moveTo>
                  <a:lnTo>
                    <a:pt x="617888" y="0"/>
                  </a:lnTo>
                  <a:cubicBezTo>
                    <a:pt x="488030" y="176467"/>
                    <a:pt x="358173" y="346012"/>
                    <a:pt x="216759" y="485712"/>
                  </a:cubicBezTo>
                  <a:cubicBezTo>
                    <a:pt x="-119157" y="817690"/>
                    <a:pt x="-56291" y="1402207"/>
                    <a:pt x="347441" y="1729169"/>
                  </a:cubicBezTo>
                  <a:cubicBezTo>
                    <a:pt x="751174" y="2056130"/>
                    <a:pt x="1296068" y="1962531"/>
                    <a:pt x="1590898" y="1598486"/>
                  </a:cubicBezTo>
                  <a:cubicBezTo>
                    <a:pt x="1683862" y="1483741"/>
                    <a:pt x="1789463" y="1365631"/>
                    <a:pt x="1898365" y="1244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903705" y="5110054"/>
              <a:ext cx="2275912" cy="1747945"/>
            </a:xfrm>
            <a:custGeom>
              <a:avLst/>
              <a:gdLst/>
              <a:ahLst/>
              <a:cxnLst/>
              <a:rect l="l" t="t" r="r" b="b"/>
              <a:pathLst>
                <a:path w="2275912" h="1747945" extrusionOk="0">
                  <a:moveTo>
                    <a:pt x="2275595" y="249854"/>
                  </a:moveTo>
                  <a:cubicBezTo>
                    <a:pt x="1605797" y="-125558"/>
                    <a:pt x="873959" y="-100349"/>
                    <a:pt x="331161" y="479089"/>
                  </a:cubicBezTo>
                  <a:cubicBezTo>
                    <a:pt x="-11739" y="845293"/>
                    <a:pt x="-70032" y="1316654"/>
                    <a:pt x="72462" y="1747946"/>
                  </a:cubicBezTo>
                  <a:lnTo>
                    <a:pt x="2275912" y="1747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56070" y="2326844"/>
              <a:ext cx="380528" cy="362923"/>
            </a:xfrm>
            <a:custGeom>
              <a:avLst/>
              <a:gdLst/>
              <a:ahLst/>
              <a:cxnLst/>
              <a:rect l="l" t="t" r="r" b="b"/>
              <a:pathLst>
                <a:path w="380528" h="362923" extrusionOk="0">
                  <a:moveTo>
                    <a:pt x="305765" y="327900"/>
                  </a:moveTo>
                  <a:cubicBezTo>
                    <a:pt x="216865" y="376541"/>
                    <a:pt x="107010" y="380795"/>
                    <a:pt x="41795" y="300277"/>
                  </a:cubicBezTo>
                  <a:cubicBezTo>
                    <a:pt x="-23407" y="219702"/>
                    <a:pt x="-10955" y="101528"/>
                    <a:pt x="69608" y="36307"/>
                  </a:cubicBezTo>
                  <a:cubicBezTo>
                    <a:pt x="150190" y="-28971"/>
                    <a:pt x="262331" y="2081"/>
                    <a:pt x="333578" y="63930"/>
                  </a:cubicBezTo>
                  <a:cubicBezTo>
                    <a:pt x="404825" y="125779"/>
                    <a:pt x="394538" y="279259"/>
                    <a:pt x="305765" y="32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3667100" y="2882400"/>
            <a:ext cx="48580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3039643" y="479920"/>
            <a:ext cx="12400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endParaRPr sz="12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083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20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93" name="Google Shape;93;p5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⦁"/>
              <a:defRPr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⦁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541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21" name="Google Shape;121;p6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815200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4917592" y="1687700"/>
            <a:ext cx="3750800" cy="37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⦁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⦁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8916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50" name="Google Shape;150;p7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819672" y="394425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1515977" y="4599209"/>
              <a:ext cx="188949" cy="181872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1363546">
              <a:off x="10487027" y="2291608"/>
              <a:ext cx="1061767" cy="1022852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1363546">
              <a:off x="10291954" y="3168162"/>
              <a:ext cx="336025" cy="348229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81526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3961547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7107828" y="1687700"/>
            <a:ext cx="2654800" cy="38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⦁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⦁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029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8"/>
          <p:cNvGrpSpPr/>
          <p:nvPr/>
        </p:nvGrpSpPr>
        <p:grpSpPr>
          <a:xfrm>
            <a:off x="0" y="1"/>
            <a:ext cx="12211507" cy="6868972"/>
            <a:chOff x="0" y="0"/>
            <a:chExt cx="12191999" cy="6857999"/>
          </a:xfrm>
        </p:grpSpPr>
        <p:sp>
          <p:nvSpPr>
            <p:cNvPr id="179" name="Google Shape;179;p8"/>
            <p:cNvSpPr/>
            <p:nvPr/>
          </p:nvSpPr>
          <p:spPr>
            <a:xfrm>
              <a:off x="379256" y="0"/>
              <a:ext cx="3202074" cy="2719638"/>
            </a:xfrm>
            <a:custGeom>
              <a:avLst/>
              <a:gdLst/>
              <a:ahLst/>
              <a:cxnLst/>
              <a:rect l="l" t="t" r="r" b="b"/>
              <a:pathLst>
                <a:path w="3202074" h="2719638" extrusionOk="0">
                  <a:moveTo>
                    <a:pt x="254092" y="1025906"/>
                  </a:moveTo>
                  <a:cubicBezTo>
                    <a:pt x="-139608" y="1415225"/>
                    <a:pt x="-66138" y="2100834"/>
                    <a:pt x="407508" y="2484374"/>
                  </a:cubicBezTo>
                  <a:cubicBezTo>
                    <a:pt x="881155" y="2867914"/>
                    <a:pt x="1520219" y="2758186"/>
                    <a:pt x="1865976" y="2331212"/>
                  </a:cubicBezTo>
                  <a:cubicBezTo>
                    <a:pt x="2211734" y="1904238"/>
                    <a:pt x="2707415" y="1438021"/>
                    <a:pt x="2999388" y="931545"/>
                  </a:cubicBezTo>
                  <a:cubicBezTo>
                    <a:pt x="3173886" y="628650"/>
                    <a:pt x="3243927" y="295910"/>
                    <a:pt x="3177125" y="0"/>
                  </a:cubicBezTo>
                  <a:lnTo>
                    <a:pt x="1063527" y="0"/>
                  </a:lnTo>
                  <a:cubicBezTo>
                    <a:pt x="787810" y="353759"/>
                    <a:pt x="541112" y="742252"/>
                    <a:pt x="254092" y="1025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098126" y="509973"/>
              <a:ext cx="5085005" cy="4898812"/>
            </a:xfrm>
            <a:custGeom>
              <a:avLst/>
              <a:gdLst/>
              <a:ahLst/>
              <a:cxnLst/>
              <a:rect l="l" t="t" r="r" b="b"/>
              <a:pathLst>
                <a:path w="5085005" h="4898812" extrusionOk="0">
                  <a:moveTo>
                    <a:pt x="949804" y="4311899"/>
                  </a:moveTo>
                  <a:cubicBezTo>
                    <a:pt x="1959010" y="5236142"/>
                    <a:pt x="3396777" y="5033577"/>
                    <a:pt x="4424080" y="3951727"/>
                  </a:cubicBezTo>
                  <a:cubicBezTo>
                    <a:pt x="5451383" y="2869878"/>
                    <a:pt x="5245389" y="1177920"/>
                    <a:pt x="4054002" y="478277"/>
                  </a:cubicBezTo>
                  <a:cubicBezTo>
                    <a:pt x="2862615" y="-221366"/>
                    <a:pt x="1548991" y="-196030"/>
                    <a:pt x="579727" y="838639"/>
                  </a:cubicBezTo>
                  <a:cubicBezTo>
                    <a:pt x="-389538" y="1873308"/>
                    <a:pt x="-59465" y="3387593"/>
                    <a:pt x="949804" y="4311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580560" y="0"/>
              <a:ext cx="1611439" cy="1077905"/>
            </a:xfrm>
            <a:custGeom>
              <a:avLst/>
              <a:gdLst/>
              <a:ahLst/>
              <a:cxnLst/>
              <a:rect l="l" t="t" r="r" b="b"/>
              <a:pathLst>
                <a:path w="1611439" h="1077905" extrusionOk="0">
                  <a:moveTo>
                    <a:pt x="1611440" y="0"/>
                  </a:moveTo>
                  <a:lnTo>
                    <a:pt x="0" y="0"/>
                  </a:lnTo>
                  <a:cubicBezTo>
                    <a:pt x="8699" y="348361"/>
                    <a:pt x="162560" y="700405"/>
                    <a:pt x="458660" y="862711"/>
                  </a:cubicBezTo>
                  <a:cubicBezTo>
                    <a:pt x="825373" y="1063752"/>
                    <a:pt x="1250759" y="1141349"/>
                    <a:pt x="1611440" y="1020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893492" y="3876233"/>
              <a:ext cx="3298507" cy="2981766"/>
            </a:xfrm>
            <a:custGeom>
              <a:avLst/>
              <a:gdLst/>
              <a:ahLst/>
              <a:cxnLst/>
              <a:rect l="l" t="t" r="r" b="b"/>
              <a:pathLst>
                <a:path w="3298507" h="2981766" extrusionOk="0">
                  <a:moveTo>
                    <a:pt x="3298507" y="2981767"/>
                  </a:moveTo>
                  <a:lnTo>
                    <a:pt x="3298507" y="2410"/>
                  </a:lnTo>
                  <a:cubicBezTo>
                    <a:pt x="2821559" y="-24831"/>
                    <a:pt x="2330894" y="179639"/>
                    <a:pt x="1937702" y="574545"/>
                  </a:cubicBezTo>
                  <a:cubicBezTo>
                    <a:pt x="1296352" y="1218816"/>
                    <a:pt x="812228" y="2112389"/>
                    <a:pt x="212471" y="2704971"/>
                  </a:cubicBezTo>
                  <a:cubicBezTo>
                    <a:pt x="129286" y="2787076"/>
                    <a:pt x="57785" y="2880167"/>
                    <a:pt x="0" y="2981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946085" y="184703"/>
              <a:ext cx="1262894" cy="1267301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154070" y="6110888"/>
              <a:ext cx="1059589" cy="746920"/>
            </a:xfrm>
            <a:custGeom>
              <a:avLst/>
              <a:gdLst/>
              <a:ahLst/>
              <a:cxnLst/>
              <a:rect l="l" t="t" r="r" b="b"/>
              <a:pathLst>
                <a:path w="1059589" h="746920" extrusionOk="0">
                  <a:moveTo>
                    <a:pt x="842483" y="112937"/>
                  </a:moveTo>
                  <a:cubicBezTo>
                    <a:pt x="583974" y="-58513"/>
                    <a:pt x="284889" y="-36034"/>
                    <a:pt x="102390" y="189137"/>
                  </a:cubicBezTo>
                  <a:cubicBezTo>
                    <a:pt x="-2067" y="318105"/>
                    <a:pt x="-19911" y="546705"/>
                    <a:pt x="18824" y="746921"/>
                  </a:cubicBezTo>
                  <a:lnTo>
                    <a:pt x="1001804" y="746921"/>
                  </a:lnTo>
                  <a:cubicBezTo>
                    <a:pt x="1115596" y="539784"/>
                    <a:pt x="1060732" y="257463"/>
                    <a:pt x="842483" y="1129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1021808" y="3814317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2"/>
                  </a:moveTo>
                  <a:cubicBezTo>
                    <a:pt x="302400" y="808356"/>
                    <a:pt x="524396" y="777050"/>
                    <a:pt x="682956" y="610046"/>
                  </a:cubicBezTo>
                  <a:cubicBezTo>
                    <a:pt x="841515" y="443041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8"/>
                  </a:cubicBezTo>
                  <a:cubicBezTo>
                    <a:pt x="-60121" y="289243"/>
                    <a:pt x="-9194" y="522733"/>
                    <a:pt x="146635" y="6656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515984" y="4599211"/>
              <a:ext cx="257951" cy="248290"/>
            </a:xfrm>
            <a:custGeom>
              <a:avLst/>
              <a:gdLst/>
              <a:ahLst/>
              <a:cxnLst/>
              <a:rect l="l" t="t" r="r" b="b"/>
              <a:pathLst>
                <a:path w="257951" h="248290" extrusionOk="0">
                  <a:moveTo>
                    <a:pt x="48382" y="218533"/>
                  </a:moveTo>
                  <a:cubicBezTo>
                    <a:pt x="99182" y="265396"/>
                    <a:pt x="172397" y="255109"/>
                    <a:pt x="224468" y="200309"/>
                  </a:cubicBezTo>
                  <a:cubicBezTo>
                    <a:pt x="276537" y="145508"/>
                    <a:pt x="266123" y="59656"/>
                    <a:pt x="205418" y="24223"/>
                  </a:cubicBezTo>
                  <a:cubicBezTo>
                    <a:pt x="144711" y="-11210"/>
                    <a:pt x="78418" y="-9940"/>
                    <a:pt x="29269" y="42511"/>
                  </a:cubicBezTo>
                  <a:cubicBezTo>
                    <a:pt x="-19880" y="94962"/>
                    <a:pt x="-2799" y="171670"/>
                    <a:pt x="483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79368" y="1460372"/>
              <a:ext cx="785039" cy="756266"/>
            </a:xfrm>
            <a:custGeom>
              <a:avLst/>
              <a:gdLst/>
              <a:ahLst/>
              <a:cxnLst/>
              <a:rect l="l" t="t" r="r" b="b"/>
              <a:pathLst>
                <a:path w="785039" h="756266" extrusionOk="0">
                  <a:moveTo>
                    <a:pt x="146635" y="665671"/>
                  </a:moveTo>
                  <a:cubicBezTo>
                    <a:pt x="302400" y="808356"/>
                    <a:pt x="524396" y="777050"/>
                    <a:pt x="682956" y="610045"/>
                  </a:cubicBezTo>
                  <a:cubicBezTo>
                    <a:pt x="841515" y="443040"/>
                    <a:pt x="809956" y="181865"/>
                    <a:pt x="625806" y="73851"/>
                  </a:cubicBezTo>
                  <a:cubicBezTo>
                    <a:pt x="441656" y="-34162"/>
                    <a:pt x="239091" y="-30289"/>
                    <a:pt x="89485" y="129477"/>
                  </a:cubicBezTo>
                  <a:cubicBezTo>
                    <a:pt x="-60121" y="289243"/>
                    <a:pt x="-9194" y="522987"/>
                    <a:pt x="146635" y="66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904678" y="5496467"/>
              <a:ext cx="257778" cy="248289"/>
            </a:xfrm>
            <a:custGeom>
              <a:avLst/>
              <a:gdLst/>
              <a:ahLst/>
              <a:cxnLst/>
              <a:rect l="l" t="t" r="r" b="b"/>
              <a:pathLst>
                <a:path w="257778" h="248289" extrusionOk="0">
                  <a:moveTo>
                    <a:pt x="48182" y="218533"/>
                  </a:moveTo>
                  <a:cubicBezTo>
                    <a:pt x="99300" y="265396"/>
                    <a:pt x="172198" y="255109"/>
                    <a:pt x="224267" y="200309"/>
                  </a:cubicBezTo>
                  <a:cubicBezTo>
                    <a:pt x="276338" y="145508"/>
                    <a:pt x="265924" y="59656"/>
                    <a:pt x="205535" y="24223"/>
                  </a:cubicBezTo>
                  <a:cubicBezTo>
                    <a:pt x="145147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321695" y="2238468"/>
              <a:ext cx="248447" cy="257470"/>
            </a:xfrm>
            <a:custGeom>
              <a:avLst/>
              <a:gdLst/>
              <a:ahLst/>
              <a:cxnLst/>
              <a:rect l="l" t="t" r="r" b="b"/>
              <a:pathLst>
                <a:path w="248447" h="257470" extrusionOk="0">
                  <a:moveTo>
                    <a:pt x="15980" y="70836"/>
                  </a:moveTo>
                  <a:cubicBezTo>
                    <a:pt x="-19263" y="130589"/>
                    <a:pt x="5947" y="199741"/>
                    <a:pt x="70399" y="239301"/>
                  </a:cubicBezTo>
                  <a:cubicBezTo>
                    <a:pt x="134852" y="278862"/>
                    <a:pt x="216449" y="250795"/>
                    <a:pt x="238737" y="184374"/>
                  </a:cubicBezTo>
                  <a:cubicBezTo>
                    <a:pt x="261026" y="117953"/>
                    <a:pt x="245786" y="53056"/>
                    <a:pt x="184255" y="15845"/>
                  </a:cubicBezTo>
                  <a:cubicBezTo>
                    <a:pt x="122724" y="-21366"/>
                    <a:pt x="50905" y="11019"/>
                    <a:pt x="15980" y="70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713296" y="1528436"/>
              <a:ext cx="478703" cy="756067"/>
            </a:xfrm>
            <a:custGeom>
              <a:avLst/>
              <a:gdLst/>
              <a:ahLst/>
              <a:cxnLst/>
              <a:rect l="l" t="t" r="r" b="b"/>
              <a:pathLst>
                <a:path w="478703" h="756067" extrusionOk="0">
                  <a:moveTo>
                    <a:pt x="478703" y="12772"/>
                  </a:moveTo>
                  <a:cubicBezTo>
                    <a:pt x="339003" y="-21391"/>
                    <a:pt x="199938" y="11502"/>
                    <a:pt x="89512" y="129358"/>
                  </a:cubicBezTo>
                  <a:cubicBezTo>
                    <a:pt x="-60158" y="289124"/>
                    <a:pt x="-9167" y="523058"/>
                    <a:pt x="146662" y="665552"/>
                  </a:cubicBezTo>
                  <a:cubicBezTo>
                    <a:pt x="242357" y="753245"/>
                    <a:pt x="363070" y="775089"/>
                    <a:pt x="478703" y="740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0" y="5745251"/>
              <a:ext cx="2832735" cy="1112748"/>
            </a:xfrm>
            <a:custGeom>
              <a:avLst/>
              <a:gdLst/>
              <a:ahLst/>
              <a:cxnLst/>
              <a:rect l="l" t="t" r="r" b="b"/>
              <a:pathLst>
                <a:path w="2832735" h="1112748" extrusionOk="0">
                  <a:moveTo>
                    <a:pt x="2251456" y="335127"/>
                  </a:moveTo>
                  <a:cubicBezTo>
                    <a:pt x="1482090" y="-174079"/>
                    <a:pt x="591122" y="-107277"/>
                    <a:pt x="46863" y="564807"/>
                  </a:cubicBezTo>
                  <a:cubicBezTo>
                    <a:pt x="30607" y="584873"/>
                    <a:pt x="14986" y="605320"/>
                    <a:pt x="0" y="626085"/>
                  </a:cubicBezTo>
                  <a:lnTo>
                    <a:pt x="0" y="1112749"/>
                  </a:lnTo>
                  <a:lnTo>
                    <a:pt x="2832735" y="1112749"/>
                  </a:lnTo>
                  <a:cubicBezTo>
                    <a:pt x="2735720" y="793598"/>
                    <a:pt x="2530069" y="518509"/>
                    <a:pt x="2251456" y="335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998247" y="2197363"/>
              <a:ext cx="2807421" cy="3042981"/>
            </a:xfrm>
            <a:custGeom>
              <a:avLst/>
              <a:gdLst/>
              <a:ahLst/>
              <a:cxnLst/>
              <a:rect l="l" t="t" r="r" b="b"/>
              <a:pathLst>
                <a:path w="2807421" h="3042981" extrusionOk="0">
                  <a:moveTo>
                    <a:pt x="2495253" y="196586"/>
                  </a:moveTo>
                  <a:cubicBezTo>
                    <a:pt x="2885460" y="512562"/>
                    <a:pt x="2885651" y="1031167"/>
                    <a:pt x="2629619" y="1475222"/>
                  </a:cubicBezTo>
                  <a:cubicBezTo>
                    <a:pt x="2373587" y="1919278"/>
                    <a:pt x="1939057" y="2328027"/>
                    <a:pt x="1635908" y="2702360"/>
                  </a:cubicBezTo>
                  <a:cubicBezTo>
                    <a:pt x="1332759" y="3076692"/>
                    <a:pt x="772308" y="3173022"/>
                    <a:pt x="357272" y="2836789"/>
                  </a:cubicBezTo>
                  <a:cubicBezTo>
                    <a:pt x="-57765" y="2500557"/>
                    <a:pt x="-122598" y="1899529"/>
                    <a:pt x="222842" y="1558153"/>
                  </a:cubicBezTo>
                  <a:cubicBezTo>
                    <a:pt x="568282" y="1216777"/>
                    <a:pt x="847047" y="702110"/>
                    <a:pt x="1216617" y="330952"/>
                  </a:cubicBezTo>
                  <a:cubicBezTo>
                    <a:pt x="1586187" y="-40205"/>
                    <a:pt x="2104792" y="-119199"/>
                    <a:pt x="2495253" y="1965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0" y="5372101"/>
              <a:ext cx="999118" cy="1485898"/>
            </a:xfrm>
            <a:custGeom>
              <a:avLst/>
              <a:gdLst/>
              <a:ahLst/>
              <a:cxnLst/>
              <a:rect l="l" t="t" r="r" b="b"/>
              <a:pathLst>
                <a:path w="999118" h="1485898" extrusionOk="0">
                  <a:moveTo>
                    <a:pt x="644716" y="164463"/>
                  </a:moveTo>
                  <a:cubicBezTo>
                    <a:pt x="433642" y="40511"/>
                    <a:pt x="211455" y="-17274"/>
                    <a:pt x="0" y="4507"/>
                  </a:cubicBezTo>
                  <a:lnTo>
                    <a:pt x="0" y="1485898"/>
                  </a:lnTo>
                  <a:lnTo>
                    <a:pt x="630682" y="1485898"/>
                  </a:lnTo>
                  <a:cubicBezTo>
                    <a:pt x="681057" y="1447354"/>
                    <a:pt x="728301" y="1404872"/>
                    <a:pt x="771970" y="1358898"/>
                  </a:cubicBezTo>
                  <a:cubicBezTo>
                    <a:pt x="1125157" y="986788"/>
                    <a:pt x="1054100" y="404938"/>
                    <a:pt x="644716" y="1644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321033" y="6438530"/>
              <a:ext cx="755520" cy="419469"/>
            </a:xfrm>
            <a:custGeom>
              <a:avLst/>
              <a:gdLst/>
              <a:ahLst/>
              <a:cxnLst/>
              <a:rect l="l" t="t" r="r" b="b"/>
              <a:pathLst>
                <a:path w="755520" h="419469" extrusionOk="0">
                  <a:moveTo>
                    <a:pt x="478491" y="6275"/>
                  </a:moveTo>
                  <a:cubicBezTo>
                    <a:pt x="284181" y="-21665"/>
                    <a:pt x="41865" y="39803"/>
                    <a:pt x="7321" y="269546"/>
                  </a:cubicBezTo>
                  <a:cubicBezTo>
                    <a:pt x="-509" y="319139"/>
                    <a:pt x="-2065" y="369495"/>
                    <a:pt x="2685" y="419469"/>
                  </a:cubicBezTo>
                  <a:lnTo>
                    <a:pt x="753001" y="419469"/>
                  </a:lnTo>
                  <a:cubicBezTo>
                    <a:pt x="774655" y="231319"/>
                    <a:pt x="654513" y="31611"/>
                    <a:pt x="478491" y="6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060002" y="6367255"/>
              <a:ext cx="248016" cy="25751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5624" y="5499047"/>
              <a:ext cx="653692" cy="629771"/>
            </a:xfrm>
            <a:custGeom>
              <a:avLst/>
              <a:gdLst/>
              <a:ahLst/>
              <a:cxnLst/>
              <a:rect l="l" t="t" r="r" b="b"/>
              <a:pathLst>
                <a:path w="653692" h="629771" extrusionOk="0">
                  <a:moveTo>
                    <a:pt x="122081" y="554344"/>
                  </a:moveTo>
                  <a:cubicBezTo>
                    <a:pt x="251875" y="673152"/>
                    <a:pt x="436660" y="647054"/>
                    <a:pt x="568740" y="508052"/>
                  </a:cubicBezTo>
                  <a:cubicBezTo>
                    <a:pt x="700821" y="369051"/>
                    <a:pt x="674277" y="151436"/>
                    <a:pt x="521115" y="61520"/>
                  </a:cubicBezTo>
                  <a:cubicBezTo>
                    <a:pt x="367953" y="-28396"/>
                    <a:pt x="199107" y="-25348"/>
                    <a:pt x="74520" y="108002"/>
                  </a:cubicBezTo>
                  <a:cubicBezTo>
                    <a:pt x="-50067" y="241352"/>
                    <a:pt x="-7649" y="435535"/>
                    <a:pt x="122081" y="5543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848308" y="6135276"/>
              <a:ext cx="257880" cy="248289"/>
            </a:xfrm>
            <a:custGeom>
              <a:avLst/>
              <a:gdLst/>
              <a:ahLst/>
              <a:cxnLst/>
              <a:rect l="l" t="t" r="r" b="b"/>
              <a:pathLst>
                <a:path w="257880" h="248289" extrusionOk="0">
                  <a:moveTo>
                    <a:pt x="48182" y="218533"/>
                  </a:moveTo>
                  <a:cubicBezTo>
                    <a:pt x="99363" y="265396"/>
                    <a:pt x="172198" y="255109"/>
                    <a:pt x="224268" y="200309"/>
                  </a:cubicBezTo>
                  <a:cubicBezTo>
                    <a:pt x="276338" y="145508"/>
                    <a:pt x="266241" y="59656"/>
                    <a:pt x="205535" y="24223"/>
                  </a:cubicBezTo>
                  <a:cubicBezTo>
                    <a:pt x="144829" y="-11210"/>
                    <a:pt x="78535" y="-9940"/>
                    <a:pt x="29386" y="42511"/>
                  </a:cubicBezTo>
                  <a:cubicBezTo>
                    <a:pt x="-19763" y="94962"/>
                    <a:pt x="-2999" y="171670"/>
                    <a:pt x="48182" y="218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6201" y="5932859"/>
              <a:ext cx="128918" cy="124173"/>
            </a:xfrm>
            <a:custGeom>
              <a:avLst/>
              <a:gdLst/>
              <a:ahLst/>
              <a:cxnLst/>
              <a:rect l="l" t="t" r="r" b="b"/>
              <a:pathLst>
                <a:path w="128918" h="124173" extrusionOk="0">
                  <a:moveTo>
                    <a:pt x="24091" y="109293"/>
                  </a:moveTo>
                  <a:cubicBezTo>
                    <a:pt x="49491" y="132724"/>
                    <a:pt x="86131" y="127581"/>
                    <a:pt x="112166" y="100212"/>
                  </a:cubicBezTo>
                  <a:cubicBezTo>
                    <a:pt x="138201" y="72844"/>
                    <a:pt x="132994" y="29918"/>
                    <a:pt x="102768" y="12138"/>
                  </a:cubicBezTo>
                  <a:cubicBezTo>
                    <a:pt x="72542" y="-5642"/>
                    <a:pt x="39268" y="-4944"/>
                    <a:pt x="14693" y="21282"/>
                  </a:cubicBezTo>
                  <a:cubicBezTo>
                    <a:pt x="-9881" y="47507"/>
                    <a:pt x="-1499" y="85925"/>
                    <a:pt x="24091" y="109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135868" y="5596064"/>
              <a:ext cx="1056131" cy="1261935"/>
            </a:xfrm>
            <a:custGeom>
              <a:avLst/>
              <a:gdLst/>
              <a:ahLst/>
              <a:cxnLst/>
              <a:rect l="l" t="t" r="r" b="b"/>
              <a:pathLst>
                <a:path w="1056131" h="1261935" extrusionOk="0">
                  <a:moveTo>
                    <a:pt x="1056132" y="0"/>
                  </a:moveTo>
                  <a:cubicBezTo>
                    <a:pt x="794956" y="64389"/>
                    <a:pt x="548132" y="207391"/>
                    <a:pt x="331152" y="438848"/>
                  </a:cubicBezTo>
                  <a:cubicBezTo>
                    <a:pt x="104139" y="681228"/>
                    <a:pt x="2032" y="969835"/>
                    <a:pt x="0" y="1261935"/>
                  </a:cubicBezTo>
                  <a:lnTo>
                    <a:pt x="1056132" y="12619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1188871" y="1108964"/>
              <a:ext cx="380597" cy="362910"/>
            </a:xfrm>
            <a:custGeom>
              <a:avLst/>
              <a:gdLst/>
              <a:ahLst/>
              <a:cxnLst/>
              <a:rect l="l" t="t" r="r" b="b"/>
              <a:pathLst>
                <a:path w="380597" h="362910" extrusionOk="0">
                  <a:moveTo>
                    <a:pt x="74822" y="327914"/>
                  </a:moveTo>
                  <a:cubicBezTo>
                    <a:pt x="163722" y="376555"/>
                    <a:pt x="273577" y="380746"/>
                    <a:pt x="338792" y="300228"/>
                  </a:cubicBezTo>
                  <a:cubicBezTo>
                    <a:pt x="404006" y="219653"/>
                    <a:pt x="391560" y="101479"/>
                    <a:pt x="310979" y="36258"/>
                  </a:cubicBezTo>
                  <a:cubicBezTo>
                    <a:pt x="230397" y="-28956"/>
                    <a:pt x="118193" y="2095"/>
                    <a:pt x="46946" y="63944"/>
                  </a:cubicBezTo>
                  <a:cubicBezTo>
                    <a:pt x="-24302" y="125793"/>
                    <a:pt x="-14015" y="279273"/>
                    <a:pt x="74822" y="327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658908" y="241897"/>
              <a:ext cx="230618" cy="219842"/>
            </a:xfrm>
            <a:custGeom>
              <a:avLst/>
              <a:gdLst/>
              <a:ahLst/>
              <a:cxnLst/>
              <a:rect l="l" t="t" r="r" b="b"/>
              <a:pathLst>
                <a:path w="230618" h="219842" extrusionOk="0">
                  <a:moveTo>
                    <a:pt x="45289" y="198729"/>
                  </a:moveTo>
                  <a:cubicBezTo>
                    <a:pt x="99136" y="228193"/>
                    <a:pt x="165939" y="230479"/>
                    <a:pt x="205309" y="181965"/>
                  </a:cubicBezTo>
                  <a:cubicBezTo>
                    <a:pt x="244806" y="133135"/>
                    <a:pt x="237249" y="61524"/>
                    <a:pt x="188418" y="22016"/>
                  </a:cubicBezTo>
                  <a:cubicBezTo>
                    <a:pt x="188418" y="22014"/>
                    <a:pt x="188418" y="22011"/>
                    <a:pt x="188418" y="22008"/>
                  </a:cubicBezTo>
                  <a:cubicBezTo>
                    <a:pt x="139586" y="-17552"/>
                    <a:pt x="71641" y="1244"/>
                    <a:pt x="28461" y="38772"/>
                  </a:cubicBezTo>
                  <a:cubicBezTo>
                    <a:pt x="-14719" y="76301"/>
                    <a:pt x="-8496" y="169265"/>
                    <a:pt x="45289" y="198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7091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2105333" y="6091967"/>
            <a:ext cx="7981200" cy="4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1"/>
            <a:ext cx="12210933" cy="6868839"/>
            <a:chOff x="0" y="0"/>
            <a:chExt cx="9158200" cy="5151629"/>
          </a:xfrm>
        </p:grpSpPr>
        <p:sp>
          <p:nvSpPr>
            <p:cNvPr id="208" name="Google Shape;208;p9"/>
            <p:cNvSpPr/>
            <p:nvPr/>
          </p:nvSpPr>
          <p:spPr>
            <a:xfrm>
              <a:off x="8070617" y="4241847"/>
              <a:ext cx="1085813" cy="90804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829551" y="4937303"/>
              <a:ext cx="329171" cy="21400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8722038" y="4308575"/>
              <a:ext cx="243798" cy="234867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8875921" y="4552778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685611" y="4745990"/>
              <a:ext cx="80049" cy="77166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8937243" y="3511160"/>
              <a:ext cx="220957" cy="234823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462361" y="3342175"/>
              <a:ext cx="365886" cy="352497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908551" y="3618536"/>
              <a:ext cx="1104503" cy="119738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8758086" y="4765674"/>
              <a:ext cx="399748" cy="385287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928602" cy="1398829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8726483" y="79572"/>
              <a:ext cx="431431" cy="822884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31373" y="0"/>
              <a:ext cx="621952" cy="416485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8183" y="332909"/>
              <a:ext cx="129584" cy="130031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90844" y="525033"/>
              <a:ext cx="469118" cy="47081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872798" y="0"/>
              <a:ext cx="160534" cy="14255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019887" y="117627"/>
              <a:ext cx="72983" cy="73218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13745" y="396271"/>
              <a:ext cx="481225" cy="463494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012409" y="854477"/>
              <a:ext cx="81470" cy="78536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81360" y="790702"/>
              <a:ext cx="40781" cy="39267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0" y="4534168"/>
              <a:ext cx="537284" cy="6174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0" y="4137233"/>
              <a:ext cx="552912" cy="597004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98370" y="1552192"/>
              <a:ext cx="305940" cy="294713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952853" y="916299"/>
              <a:ext cx="141267" cy="134711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383926" y="593893"/>
              <a:ext cx="85607" cy="81645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0" y="792498"/>
              <a:ext cx="613160" cy="907631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08531" y="4607869"/>
              <a:ext cx="144771" cy="138105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 rtl="0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448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0"/>
          <p:cNvGrpSpPr/>
          <p:nvPr/>
        </p:nvGrpSpPr>
        <p:grpSpPr>
          <a:xfrm>
            <a:off x="0" y="1"/>
            <a:ext cx="12211507" cy="6868972"/>
            <a:chOff x="0" y="0"/>
            <a:chExt cx="12192000" cy="6857999"/>
          </a:xfrm>
        </p:grpSpPr>
        <p:sp>
          <p:nvSpPr>
            <p:cNvPr id="237" name="Google Shape;237;p10"/>
            <p:cNvSpPr/>
            <p:nvPr/>
          </p:nvSpPr>
          <p:spPr>
            <a:xfrm>
              <a:off x="0" y="0"/>
              <a:ext cx="2159540" cy="3253090"/>
            </a:xfrm>
            <a:custGeom>
              <a:avLst/>
              <a:gdLst/>
              <a:ahLst/>
              <a:cxnLst/>
              <a:rect l="l" t="t" r="r" b="b"/>
              <a:pathLst>
                <a:path w="2159540" h="3253090" extrusionOk="0">
                  <a:moveTo>
                    <a:pt x="0" y="3240024"/>
                  </a:moveTo>
                  <a:cubicBezTo>
                    <a:pt x="573024" y="3314256"/>
                    <a:pt x="1186244" y="3070289"/>
                    <a:pt x="1673670" y="2557018"/>
                  </a:cubicBezTo>
                  <a:cubicBezTo>
                    <a:pt x="2428875" y="1761998"/>
                    <a:pt x="2277428" y="517970"/>
                    <a:pt x="1401699" y="3874"/>
                  </a:cubicBezTo>
                  <a:lnTo>
                    <a:pt x="13949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337681" y="105918"/>
              <a:ext cx="854318" cy="1629473"/>
            </a:xfrm>
            <a:custGeom>
              <a:avLst/>
              <a:gdLst/>
              <a:ahLst/>
              <a:cxnLst/>
              <a:rect l="l" t="t" r="r" b="b"/>
              <a:pathLst>
                <a:path w="854318" h="1629473" extrusionOk="0">
                  <a:moveTo>
                    <a:pt x="854318" y="0"/>
                  </a:moveTo>
                  <a:cubicBezTo>
                    <a:pt x="620257" y="19812"/>
                    <a:pt x="387657" y="130937"/>
                    <a:pt x="210999" y="284163"/>
                  </a:cubicBezTo>
                  <a:cubicBezTo>
                    <a:pt x="-109612" y="562420"/>
                    <a:pt x="-62813" y="1253681"/>
                    <a:pt x="337492" y="1473137"/>
                  </a:cubicBezTo>
                  <a:cubicBezTo>
                    <a:pt x="500687" y="1562545"/>
                    <a:pt x="679630" y="1618805"/>
                    <a:pt x="854318" y="1629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9622028" y="4708770"/>
              <a:ext cx="2569971" cy="2149229"/>
            </a:xfrm>
            <a:custGeom>
              <a:avLst/>
              <a:gdLst/>
              <a:ahLst/>
              <a:cxnLst/>
              <a:rect l="l" t="t" r="r" b="b"/>
              <a:pathLst>
                <a:path w="2569971" h="2149229" extrusionOk="0">
                  <a:moveTo>
                    <a:pt x="2569972" y="2149230"/>
                  </a:moveTo>
                  <a:lnTo>
                    <a:pt x="2569972" y="25345"/>
                  </a:lnTo>
                  <a:cubicBezTo>
                    <a:pt x="2168334" y="-63555"/>
                    <a:pt x="1734947" y="84400"/>
                    <a:pt x="1398524" y="422220"/>
                  </a:cubicBezTo>
                  <a:cubicBezTo>
                    <a:pt x="926909" y="895866"/>
                    <a:pt x="571182" y="1552520"/>
                    <a:pt x="130366" y="1988321"/>
                  </a:cubicBezTo>
                  <a:cubicBezTo>
                    <a:pt x="81090" y="2036961"/>
                    <a:pt x="37338" y="2090936"/>
                    <a:pt x="0" y="2149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305263" y="0"/>
              <a:ext cx="1446400" cy="968569"/>
            </a:xfrm>
            <a:custGeom>
              <a:avLst/>
              <a:gdLst/>
              <a:ahLst/>
              <a:cxnLst/>
              <a:rect l="l" t="t" r="r" b="b"/>
              <a:pathLst>
                <a:path w="1446400" h="968569" extrusionOk="0">
                  <a:moveTo>
                    <a:pt x="264712" y="802323"/>
                  </a:moveTo>
                  <a:cubicBezTo>
                    <a:pt x="590086" y="1065594"/>
                    <a:pt x="1031221" y="1006030"/>
                    <a:pt x="1282744" y="695325"/>
                  </a:cubicBezTo>
                  <a:cubicBezTo>
                    <a:pt x="1440669" y="500380"/>
                    <a:pt x="1483404" y="225425"/>
                    <a:pt x="1414824" y="0"/>
                  </a:cubicBezTo>
                  <a:lnTo>
                    <a:pt x="51860" y="0"/>
                  </a:lnTo>
                  <a:cubicBezTo>
                    <a:pt x="-57233" y="300736"/>
                    <a:pt x="2140" y="589661"/>
                    <a:pt x="264712" y="802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81668" y="773563"/>
              <a:ext cx="301359" cy="302398"/>
            </a:xfrm>
            <a:custGeom>
              <a:avLst/>
              <a:gdLst/>
              <a:ahLst/>
              <a:cxnLst/>
              <a:rect l="l" t="t" r="r" b="b"/>
              <a:pathLst>
                <a:path w="301359" h="302398" extrusionOk="0">
                  <a:moveTo>
                    <a:pt x="55186" y="267837"/>
                  </a:moveTo>
                  <a:cubicBezTo>
                    <a:pt x="118095" y="320428"/>
                    <a:pt x="211724" y="312058"/>
                    <a:pt x="264312" y="249149"/>
                  </a:cubicBezTo>
                  <a:cubicBezTo>
                    <a:pt x="265319" y="247942"/>
                    <a:pt x="266307" y="246723"/>
                    <a:pt x="267276" y="245485"/>
                  </a:cubicBezTo>
                  <a:cubicBezTo>
                    <a:pt x="319664" y="180715"/>
                    <a:pt x="311218" y="74035"/>
                    <a:pt x="244988" y="33395"/>
                  </a:cubicBezTo>
                  <a:cubicBezTo>
                    <a:pt x="178757" y="-7245"/>
                    <a:pt x="81221" y="-22358"/>
                    <a:pt x="32898" y="55747"/>
                  </a:cubicBezTo>
                  <a:cubicBezTo>
                    <a:pt x="-15426" y="133852"/>
                    <a:pt x="-12568" y="212782"/>
                    <a:pt x="55186" y="267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0871839" y="986555"/>
              <a:ext cx="928947" cy="932303"/>
            </a:xfrm>
            <a:custGeom>
              <a:avLst/>
              <a:gdLst/>
              <a:ahLst/>
              <a:cxnLst/>
              <a:rect l="l" t="t" r="r" b="b"/>
              <a:pathLst>
                <a:path w="928947" h="932303" extrusionOk="0">
                  <a:moveTo>
                    <a:pt x="169604" y="825607"/>
                  </a:moveTo>
                  <a:cubicBezTo>
                    <a:pt x="378328" y="994644"/>
                    <a:pt x="661729" y="956290"/>
                    <a:pt x="823654" y="756773"/>
                  </a:cubicBezTo>
                  <a:cubicBezTo>
                    <a:pt x="985579" y="557256"/>
                    <a:pt x="959226" y="227501"/>
                    <a:pt x="755074" y="102723"/>
                  </a:cubicBezTo>
                  <a:cubicBezTo>
                    <a:pt x="550921" y="-22054"/>
                    <a:pt x="250249" y="-69044"/>
                    <a:pt x="101404" y="171557"/>
                  </a:cubicBezTo>
                  <a:cubicBezTo>
                    <a:pt x="-47439" y="412159"/>
                    <a:pt x="-38740" y="656634"/>
                    <a:pt x="169604" y="825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028065" y="0"/>
              <a:ext cx="373336" cy="331526"/>
            </a:xfrm>
            <a:custGeom>
              <a:avLst/>
              <a:gdLst/>
              <a:ahLst/>
              <a:cxnLst/>
              <a:rect l="l" t="t" r="r" b="b"/>
              <a:pathLst>
                <a:path w="373336" h="331526" extrusionOk="0">
                  <a:moveTo>
                    <a:pt x="21270" y="229743"/>
                  </a:moveTo>
                  <a:cubicBezTo>
                    <a:pt x="69403" y="324993"/>
                    <a:pt x="178179" y="356743"/>
                    <a:pt x="268920" y="310706"/>
                  </a:cubicBezTo>
                  <a:cubicBezTo>
                    <a:pt x="359662" y="264668"/>
                    <a:pt x="403731" y="141161"/>
                    <a:pt x="350010" y="63056"/>
                  </a:cubicBezTo>
                  <a:cubicBezTo>
                    <a:pt x="333677" y="39233"/>
                    <a:pt x="313878" y="17980"/>
                    <a:pt x="291272" y="0"/>
                  </a:cubicBezTo>
                  <a:lnTo>
                    <a:pt x="78357" y="0"/>
                  </a:lnTo>
                  <a:cubicBezTo>
                    <a:pt x="3554" y="61468"/>
                    <a:pt x="-22481" y="143447"/>
                    <a:pt x="21270" y="2297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369848" y="273325"/>
              <a:ext cx="169729" cy="170275"/>
            </a:xfrm>
            <a:custGeom>
              <a:avLst/>
              <a:gdLst/>
              <a:ahLst/>
              <a:cxnLst/>
              <a:rect l="l" t="t" r="r" b="b"/>
              <a:pathLst>
                <a:path w="169729" h="170275" extrusionOk="0">
                  <a:moveTo>
                    <a:pt x="9687" y="123994"/>
                  </a:moveTo>
                  <a:cubicBezTo>
                    <a:pt x="29727" y="164944"/>
                    <a:pt x="79169" y="181894"/>
                    <a:pt x="120120" y="161853"/>
                  </a:cubicBezTo>
                  <a:cubicBezTo>
                    <a:pt x="120844" y="161499"/>
                    <a:pt x="121561" y="161136"/>
                    <a:pt x="122272" y="160761"/>
                  </a:cubicBezTo>
                  <a:cubicBezTo>
                    <a:pt x="163547" y="139869"/>
                    <a:pt x="183550" y="83735"/>
                    <a:pt x="159102" y="48239"/>
                  </a:cubicBezTo>
                  <a:cubicBezTo>
                    <a:pt x="134655" y="12742"/>
                    <a:pt x="88744" y="-17166"/>
                    <a:pt x="46517" y="11409"/>
                  </a:cubicBezTo>
                  <a:cubicBezTo>
                    <a:pt x="4289" y="39984"/>
                    <a:pt x="-12221" y="80814"/>
                    <a:pt x="9687" y="123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052624" y="6351471"/>
              <a:ext cx="779104" cy="506528"/>
            </a:xfrm>
            <a:custGeom>
              <a:avLst/>
              <a:gdLst/>
              <a:ahLst/>
              <a:cxnLst/>
              <a:rect l="l" t="t" r="r" b="b"/>
              <a:pathLst>
                <a:path w="779104" h="506528" extrusionOk="0">
                  <a:moveTo>
                    <a:pt x="619314" y="82920"/>
                  </a:moveTo>
                  <a:cubicBezTo>
                    <a:pt x="429322" y="-42874"/>
                    <a:pt x="209421" y="-26618"/>
                    <a:pt x="75246" y="139054"/>
                  </a:cubicBezTo>
                  <a:cubicBezTo>
                    <a:pt x="5777" y="224842"/>
                    <a:pt x="-11558" y="370575"/>
                    <a:pt x="6856" y="506528"/>
                  </a:cubicBezTo>
                  <a:lnTo>
                    <a:pt x="756156" y="506528"/>
                  </a:lnTo>
                  <a:cubicBezTo>
                    <a:pt x="814831" y="350699"/>
                    <a:pt x="758061" y="174995"/>
                    <a:pt x="619314" y="82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426120" y="920796"/>
              <a:ext cx="1119129" cy="1077892"/>
            </a:xfrm>
            <a:custGeom>
              <a:avLst/>
              <a:gdLst/>
              <a:ahLst/>
              <a:cxnLst/>
              <a:rect l="l" t="t" r="r" b="b"/>
              <a:pathLst>
                <a:path w="1119129" h="1077892" extrusionOk="0">
                  <a:moveTo>
                    <a:pt x="209068" y="948834"/>
                  </a:moveTo>
                  <a:cubicBezTo>
                    <a:pt x="431318" y="1152034"/>
                    <a:pt x="747548" y="1107584"/>
                    <a:pt x="973671" y="869586"/>
                  </a:cubicBezTo>
                  <a:cubicBezTo>
                    <a:pt x="1199795" y="631588"/>
                    <a:pt x="1154392" y="259097"/>
                    <a:pt x="892201" y="105237"/>
                  </a:cubicBezTo>
                  <a:cubicBezTo>
                    <a:pt x="630009" y="-48624"/>
                    <a:pt x="340957" y="-43226"/>
                    <a:pt x="127597" y="184485"/>
                  </a:cubicBezTo>
                  <a:cubicBezTo>
                    <a:pt x="-85763" y="412196"/>
                    <a:pt x="-13055" y="745444"/>
                    <a:pt x="209068" y="9488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160703" y="4866386"/>
              <a:ext cx="577036" cy="555898"/>
            </a:xfrm>
            <a:custGeom>
              <a:avLst/>
              <a:gdLst/>
              <a:ahLst/>
              <a:cxnLst/>
              <a:rect l="l" t="t" r="r" b="b"/>
              <a:pathLst>
                <a:path w="577036" h="555898" extrusionOk="0">
                  <a:moveTo>
                    <a:pt x="107753" y="489330"/>
                  </a:moveTo>
                  <a:cubicBezTo>
                    <a:pt x="222053" y="594169"/>
                    <a:pt x="385438" y="571182"/>
                    <a:pt x="502024" y="448436"/>
                  </a:cubicBezTo>
                  <a:cubicBezTo>
                    <a:pt x="618610" y="325691"/>
                    <a:pt x="595242" y="133667"/>
                    <a:pt x="460051" y="54292"/>
                  </a:cubicBezTo>
                  <a:cubicBezTo>
                    <a:pt x="324859" y="-25083"/>
                    <a:pt x="175761" y="-22289"/>
                    <a:pt x="65779" y="95123"/>
                  </a:cubicBezTo>
                  <a:cubicBezTo>
                    <a:pt x="-44203" y="212534"/>
                    <a:pt x="-6738" y="384429"/>
                    <a:pt x="107753" y="489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352471" y="1985504"/>
              <a:ext cx="189466" cy="182642"/>
            </a:xfrm>
            <a:custGeom>
              <a:avLst/>
              <a:gdLst/>
              <a:ahLst/>
              <a:cxnLst/>
              <a:rect l="l" t="t" r="r" b="b"/>
              <a:pathLst>
                <a:path w="189466" h="182642" extrusionOk="0">
                  <a:moveTo>
                    <a:pt x="35446" y="160795"/>
                  </a:moveTo>
                  <a:cubicBezTo>
                    <a:pt x="73038" y="195212"/>
                    <a:pt x="126632" y="187656"/>
                    <a:pt x="164859" y="147333"/>
                  </a:cubicBezTo>
                  <a:cubicBezTo>
                    <a:pt x="203086" y="107011"/>
                    <a:pt x="195466" y="44019"/>
                    <a:pt x="151079" y="17920"/>
                  </a:cubicBezTo>
                  <a:cubicBezTo>
                    <a:pt x="106693" y="-8178"/>
                    <a:pt x="57734" y="-7480"/>
                    <a:pt x="21603" y="31382"/>
                  </a:cubicBezTo>
                  <a:cubicBezTo>
                    <a:pt x="-14529" y="70244"/>
                    <a:pt x="-2210" y="126505"/>
                    <a:pt x="35446" y="1607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1524180" y="5443206"/>
              <a:ext cx="189464" cy="182642"/>
            </a:xfrm>
            <a:custGeom>
              <a:avLst/>
              <a:gdLst/>
              <a:ahLst/>
              <a:cxnLst/>
              <a:rect l="l" t="t" r="r" b="b"/>
              <a:pathLst>
                <a:path w="189464" h="182642" extrusionOk="0">
                  <a:moveTo>
                    <a:pt x="35360" y="160796"/>
                  </a:moveTo>
                  <a:cubicBezTo>
                    <a:pt x="72951" y="195212"/>
                    <a:pt x="126546" y="187656"/>
                    <a:pt x="164836" y="147334"/>
                  </a:cubicBezTo>
                  <a:cubicBezTo>
                    <a:pt x="203126" y="107011"/>
                    <a:pt x="195443" y="44019"/>
                    <a:pt x="150993" y="17921"/>
                  </a:cubicBezTo>
                  <a:cubicBezTo>
                    <a:pt x="106543" y="-8178"/>
                    <a:pt x="57648" y="-7479"/>
                    <a:pt x="21580" y="31383"/>
                  </a:cubicBezTo>
                  <a:cubicBezTo>
                    <a:pt x="-14488" y="70245"/>
                    <a:pt x="-2233" y="126315"/>
                    <a:pt x="35360" y="1607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512688" y="1837315"/>
              <a:ext cx="94839" cy="91318"/>
            </a:xfrm>
            <a:custGeom>
              <a:avLst/>
              <a:gdLst/>
              <a:ahLst/>
              <a:cxnLst/>
              <a:rect l="l" t="t" r="r" b="b"/>
              <a:pathLst>
                <a:path w="94839" h="91318" extrusionOk="0">
                  <a:moveTo>
                    <a:pt x="17660" y="80385"/>
                  </a:moveTo>
                  <a:cubicBezTo>
                    <a:pt x="36710" y="97593"/>
                    <a:pt x="63253" y="93847"/>
                    <a:pt x="82430" y="73654"/>
                  </a:cubicBezTo>
                  <a:cubicBezTo>
                    <a:pt x="98781" y="57569"/>
                    <a:pt x="99004" y="31280"/>
                    <a:pt x="82919" y="14923"/>
                  </a:cubicBezTo>
                  <a:cubicBezTo>
                    <a:pt x="80684" y="12656"/>
                    <a:pt x="78201" y="10649"/>
                    <a:pt x="75508" y="8947"/>
                  </a:cubicBezTo>
                  <a:cubicBezTo>
                    <a:pt x="53283" y="-4070"/>
                    <a:pt x="28836" y="-3753"/>
                    <a:pt x="10802" y="15678"/>
                  </a:cubicBezTo>
                  <a:cubicBezTo>
                    <a:pt x="-7232" y="35109"/>
                    <a:pt x="-1136" y="62859"/>
                    <a:pt x="17660" y="80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074663" y="5899581"/>
              <a:ext cx="189465" cy="182642"/>
            </a:xfrm>
            <a:custGeom>
              <a:avLst/>
              <a:gdLst/>
              <a:ahLst/>
              <a:cxnLst/>
              <a:rect l="l" t="t" r="r" b="b"/>
              <a:pathLst>
                <a:path w="189465" h="182642" extrusionOk="0">
                  <a:moveTo>
                    <a:pt x="35360" y="160795"/>
                  </a:moveTo>
                  <a:cubicBezTo>
                    <a:pt x="72952" y="195212"/>
                    <a:pt x="126546" y="187656"/>
                    <a:pt x="164836" y="147333"/>
                  </a:cubicBezTo>
                  <a:cubicBezTo>
                    <a:pt x="203127" y="107011"/>
                    <a:pt x="195443" y="44019"/>
                    <a:pt x="150993" y="17920"/>
                  </a:cubicBezTo>
                  <a:cubicBezTo>
                    <a:pt x="106543" y="-8178"/>
                    <a:pt x="57648" y="-7480"/>
                    <a:pt x="21580" y="31382"/>
                  </a:cubicBezTo>
                  <a:cubicBezTo>
                    <a:pt x="-14488" y="70244"/>
                    <a:pt x="-2233" y="126569"/>
                    <a:pt x="35360" y="160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1669025" y="2982853"/>
              <a:ext cx="522974" cy="555794"/>
            </a:xfrm>
            <a:custGeom>
              <a:avLst/>
              <a:gdLst/>
              <a:ahLst/>
              <a:cxnLst/>
              <a:rect l="l" t="t" r="r" b="b"/>
              <a:pathLst>
                <a:path w="522974" h="555794" extrusionOk="0">
                  <a:moveTo>
                    <a:pt x="522975" y="108136"/>
                  </a:moveTo>
                  <a:cubicBezTo>
                    <a:pt x="505385" y="86527"/>
                    <a:pt x="484049" y="68246"/>
                    <a:pt x="460046" y="54161"/>
                  </a:cubicBezTo>
                  <a:cubicBezTo>
                    <a:pt x="324855" y="-25214"/>
                    <a:pt x="175756" y="-22039"/>
                    <a:pt x="65775" y="95055"/>
                  </a:cubicBezTo>
                  <a:cubicBezTo>
                    <a:pt x="-44207" y="212149"/>
                    <a:pt x="-6743" y="384298"/>
                    <a:pt x="107812" y="489200"/>
                  </a:cubicBezTo>
                  <a:cubicBezTo>
                    <a:pt x="222366" y="594102"/>
                    <a:pt x="385497" y="571051"/>
                    <a:pt x="502083" y="448306"/>
                  </a:cubicBezTo>
                  <a:cubicBezTo>
                    <a:pt x="509513" y="440482"/>
                    <a:pt x="516497" y="432234"/>
                    <a:pt x="522975" y="423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0" y="5664838"/>
              <a:ext cx="1038230" cy="1193161"/>
            </a:xfrm>
            <a:custGeom>
              <a:avLst/>
              <a:gdLst/>
              <a:ahLst/>
              <a:cxnLst/>
              <a:rect l="l" t="t" r="r" b="b"/>
              <a:pathLst>
                <a:path w="1038230" h="1193161" extrusionOk="0">
                  <a:moveTo>
                    <a:pt x="723900" y="163889"/>
                  </a:moveTo>
                  <a:cubicBezTo>
                    <a:pt x="509461" y="-9592"/>
                    <a:pt x="245936" y="-32389"/>
                    <a:pt x="0" y="35302"/>
                  </a:cubicBezTo>
                  <a:lnTo>
                    <a:pt x="0" y="1193161"/>
                  </a:lnTo>
                  <a:lnTo>
                    <a:pt x="952500" y="1193161"/>
                  </a:lnTo>
                  <a:cubicBezTo>
                    <a:pt x="1125398" y="838704"/>
                    <a:pt x="1030586" y="411825"/>
                    <a:pt x="723900" y="1638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0" y="4897936"/>
              <a:ext cx="1068429" cy="1153631"/>
            </a:xfrm>
            <a:custGeom>
              <a:avLst/>
              <a:gdLst/>
              <a:ahLst/>
              <a:cxnLst/>
              <a:rect l="l" t="t" r="r" b="b"/>
              <a:pathLst>
                <a:path w="1068429" h="1153631" extrusionOk="0">
                  <a:moveTo>
                    <a:pt x="826516" y="125612"/>
                  </a:moveTo>
                  <a:cubicBezTo>
                    <a:pt x="538099" y="-65269"/>
                    <a:pt x="204153" y="-40187"/>
                    <a:pt x="0" y="211718"/>
                  </a:cubicBezTo>
                  <a:lnTo>
                    <a:pt x="0" y="211718"/>
                  </a:lnTo>
                  <a:lnTo>
                    <a:pt x="0" y="946730"/>
                  </a:lnTo>
                  <a:cubicBezTo>
                    <a:pt x="25459" y="980563"/>
                    <a:pt x="54926" y="1011183"/>
                    <a:pt x="87757" y="1037917"/>
                  </a:cubicBezTo>
                  <a:cubicBezTo>
                    <a:pt x="316357" y="1222955"/>
                    <a:pt x="680974" y="1180156"/>
                    <a:pt x="914083" y="951810"/>
                  </a:cubicBezTo>
                  <a:cubicBezTo>
                    <a:pt x="1147191" y="723464"/>
                    <a:pt x="1114870" y="316493"/>
                    <a:pt x="826516" y="1256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0547338" y="2583702"/>
              <a:ext cx="866003" cy="834312"/>
            </a:xfrm>
            <a:custGeom>
              <a:avLst/>
              <a:gdLst/>
              <a:ahLst/>
              <a:cxnLst/>
              <a:rect l="l" t="t" r="r" b="b"/>
              <a:pathLst>
                <a:path w="866003" h="834312" extrusionOk="0">
                  <a:moveTo>
                    <a:pt x="161810" y="734363"/>
                  </a:moveTo>
                  <a:cubicBezTo>
                    <a:pt x="333704" y="891779"/>
                    <a:pt x="578560" y="857235"/>
                    <a:pt x="753503" y="673022"/>
                  </a:cubicBezTo>
                  <a:cubicBezTo>
                    <a:pt x="928445" y="488808"/>
                    <a:pt x="893203" y="200582"/>
                    <a:pt x="690511" y="81456"/>
                  </a:cubicBezTo>
                  <a:cubicBezTo>
                    <a:pt x="487818" y="-37670"/>
                    <a:pt x="263854" y="-33416"/>
                    <a:pt x="98754" y="142797"/>
                  </a:cubicBezTo>
                  <a:cubicBezTo>
                    <a:pt x="-66346" y="319009"/>
                    <a:pt x="-10148" y="576946"/>
                    <a:pt x="161810" y="734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622038" y="3540800"/>
              <a:ext cx="2228612" cy="2416024"/>
            </a:xfrm>
            <a:custGeom>
              <a:avLst/>
              <a:gdLst/>
              <a:ahLst/>
              <a:cxnLst/>
              <a:rect l="l" t="t" r="r" b="b"/>
              <a:pathLst>
                <a:path w="2614208" h="2834046" extrusionOk="0">
                  <a:moveTo>
                    <a:pt x="2323490" y="183186"/>
                  </a:moveTo>
                  <a:cubicBezTo>
                    <a:pt x="2686837" y="477445"/>
                    <a:pt x="2687091" y="960298"/>
                    <a:pt x="2448649" y="1373811"/>
                  </a:cubicBezTo>
                  <a:cubicBezTo>
                    <a:pt x="2210207" y="1787323"/>
                    <a:pt x="1805584" y="2167878"/>
                    <a:pt x="1523327" y="2516811"/>
                  </a:cubicBezTo>
                  <a:cubicBezTo>
                    <a:pt x="1241069" y="2865743"/>
                    <a:pt x="719353" y="2954961"/>
                    <a:pt x="332702" y="2641969"/>
                  </a:cubicBezTo>
                  <a:cubicBezTo>
                    <a:pt x="-53950" y="2328978"/>
                    <a:pt x="-114084" y="1769225"/>
                    <a:pt x="207606" y="1451344"/>
                  </a:cubicBezTo>
                  <a:cubicBezTo>
                    <a:pt x="529297" y="1133463"/>
                    <a:pt x="788822" y="654229"/>
                    <a:pt x="1132929" y="308344"/>
                  </a:cubicBezTo>
                  <a:cubicBezTo>
                    <a:pt x="1477035" y="-37541"/>
                    <a:pt x="1960206" y="-111010"/>
                    <a:pt x="2323490" y="183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228577" y="3606751"/>
              <a:ext cx="711488" cy="685378"/>
            </a:xfrm>
            <a:custGeom>
              <a:avLst/>
              <a:gdLst/>
              <a:ahLst/>
              <a:cxnLst/>
              <a:rect l="l" t="t" r="r" b="b"/>
              <a:pathLst>
                <a:path w="711488" h="685378" extrusionOk="0">
                  <a:moveTo>
                    <a:pt x="132928" y="603298"/>
                  </a:moveTo>
                  <a:cubicBezTo>
                    <a:pt x="274152" y="732584"/>
                    <a:pt x="475320" y="704200"/>
                    <a:pt x="619020" y="552879"/>
                  </a:cubicBezTo>
                  <a:cubicBezTo>
                    <a:pt x="762721" y="401558"/>
                    <a:pt x="733955" y="164767"/>
                    <a:pt x="567268" y="66914"/>
                  </a:cubicBezTo>
                  <a:cubicBezTo>
                    <a:pt x="400580" y="-30940"/>
                    <a:pt x="216748" y="-27448"/>
                    <a:pt x="81112" y="117269"/>
                  </a:cubicBezTo>
                  <a:cubicBezTo>
                    <a:pt x="-54524" y="261986"/>
                    <a:pt x="-8296" y="474012"/>
                    <a:pt x="132928" y="603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245850" y="5946076"/>
              <a:ext cx="946150" cy="911923"/>
            </a:xfrm>
            <a:custGeom>
              <a:avLst/>
              <a:gdLst/>
              <a:ahLst/>
              <a:cxnLst/>
              <a:rect l="l" t="t" r="r" b="b"/>
              <a:pathLst>
                <a:path w="946150" h="911923" extrusionOk="0">
                  <a:moveTo>
                    <a:pt x="946150" y="911923"/>
                  </a:moveTo>
                  <a:lnTo>
                    <a:pt x="946150" y="0"/>
                  </a:lnTo>
                  <a:cubicBezTo>
                    <a:pt x="691388" y="18224"/>
                    <a:pt x="448183" y="129477"/>
                    <a:pt x="242126" y="349250"/>
                  </a:cubicBezTo>
                  <a:cubicBezTo>
                    <a:pt x="86296" y="515620"/>
                    <a:pt x="10478" y="711517"/>
                    <a:pt x="0" y="911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1785200" y="1760054"/>
              <a:ext cx="279737" cy="266755"/>
            </a:xfrm>
            <a:custGeom>
              <a:avLst/>
              <a:gdLst/>
              <a:ahLst/>
              <a:cxnLst/>
              <a:rect l="l" t="t" r="r" b="b"/>
              <a:pathLst>
                <a:path w="279737" h="266755" extrusionOk="0">
                  <a:moveTo>
                    <a:pt x="54946" y="241021"/>
                  </a:moveTo>
                  <a:cubicBezTo>
                    <a:pt x="120224" y="276771"/>
                    <a:pt x="200996" y="279883"/>
                    <a:pt x="249002" y="220700"/>
                  </a:cubicBezTo>
                  <a:cubicBezTo>
                    <a:pt x="296944" y="161468"/>
                    <a:pt x="287801" y="74587"/>
                    <a:pt x="228555" y="26644"/>
                  </a:cubicBezTo>
                  <a:cubicBezTo>
                    <a:pt x="169309" y="-21298"/>
                    <a:pt x="86823" y="1562"/>
                    <a:pt x="34499" y="47028"/>
                  </a:cubicBezTo>
                  <a:cubicBezTo>
                    <a:pt x="-17825" y="92494"/>
                    <a:pt x="-10332" y="205270"/>
                    <a:pt x="54946" y="2410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660470" y="1122685"/>
              <a:ext cx="169519" cy="161673"/>
            </a:xfrm>
            <a:custGeom>
              <a:avLst/>
              <a:gdLst/>
              <a:ahLst/>
              <a:cxnLst/>
              <a:rect l="l" t="t" r="r" b="b"/>
              <a:pathLst>
                <a:path w="169519" h="161673" extrusionOk="0">
                  <a:moveTo>
                    <a:pt x="33311" y="146108"/>
                  </a:moveTo>
                  <a:cubicBezTo>
                    <a:pt x="72871" y="167762"/>
                    <a:pt x="122211" y="169603"/>
                    <a:pt x="150912" y="133726"/>
                  </a:cubicBezTo>
                  <a:cubicBezTo>
                    <a:pt x="179932" y="97829"/>
                    <a:pt x="174408" y="45181"/>
                    <a:pt x="138530" y="16124"/>
                  </a:cubicBezTo>
                  <a:cubicBezTo>
                    <a:pt x="102652" y="-12896"/>
                    <a:pt x="52678" y="947"/>
                    <a:pt x="20928" y="28506"/>
                  </a:cubicBezTo>
                  <a:cubicBezTo>
                    <a:pt x="-10822" y="56065"/>
                    <a:pt x="-6250" y="124391"/>
                    <a:pt x="33311" y="14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0" y="1841488"/>
              <a:ext cx="1425953" cy="2110769"/>
            </a:xfrm>
            <a:custGeom>
              <a:avLst/>
              <a:gdLst/>
              <a:ahLst/>
              <a:cxnLst/>
              <a:rect l="l" t="t" r="r" b="b"/>
              <a:pathLst>
                <a:path w="1425953" h="2110769" extrusionOk="0">
                  <a:moveTo>
                    <a:pt x="1195515" y="146951"/>
                  </a:moveTo>
                  <a:cubicBezTo>
                    <a:pt x="928497" y="-69267"/>
                    <a:pt x="557594" y="-53646"/>
                    <a:pt x="320675" y="238899"/>
                  </a:cubicBezTo>
                  <a:lnTo>
                    <a:pt x="0" y="635012"/>
                  </a:lnTo>
                  <a:lnTo>
                    <a:pt x="0" y="2097861"/>
                  </a:lnTo>
                  <a:cubicBezTo>
                    <a:pt x="226378" y="2145867"/>
                    <a:pt x="483807" y="2058428"/>
                    <a:pt x="607505" y="1861324"/>
                  </a:cubicBezTo>
                  <a:cubicBezTo>
                    <a:pt x="785876" y="1577352"/>
                    <a:pt x="1071055" y="1288681"/>
                    <a:pt x="1287463" y="1021727"/>
                  </a:cubicBezTo>
                  <a:cubicBezTo>
                    <a:pt x="1503445" y="754716"/>
                    <a:pt x="1462291" y="363219"/>
                    <a:pt x="1195515" y="14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175721" y="5807234"/>
              <a:ext cx="279751" cy="266869"/>
            </a:xfrm>
            <a:custGeom>
              <a:avLst/>
              <a:gdLst/>
              <a:ahLst/>
              <a:cxnLst/>
              <a:rect l="l" t="t" r="r" b="b"/>
              <a:pathLst>
                <a:path w="279751" h="266869" extrusionOk="0">
                  <a:moveTo>
                    <a:pt x="54972" y="241141"/>
                  </a:moveTo>
                  <a:cubicBezTo>
                    <a:pt x="120250" y="276891"/>
                    <a:pt x="201022" y="280003"/>
                    <a:pt x="249028" y="220757"/>
                  </a:cubicBezTo>
                  <a:cubicBezTo>
                    <a:pt x="296952" y="161550"/>
                    <a:pt x="287808" y="74701"/>
                    <a:pt x="228600" y="26777"/>
                  </a:cubicBezTo>
                  <a:cubicBezTo>
                    <a:pt x="228594" y="26771"/>
                    <a:pt x="228588" y="26771"/>
                    <a:pt x="228581" y="26765"/>
                  </a:cubicBezTo>
                  <a:cubicBezTo>
                    <a:pt x="169336" y="-21241"/>
                    <a:pt x="86913" y="1365"/>
                    <a:pt x="34525" y="47085"/>
                  </a:cubicBezTo>
                  <a:cubicBezTo>
                    <a:pt x="-17862" y="92805"/>
                    <a:pt x="-10306" y="205390"/>
                    <a:pt x="54972" y="241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1376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>
            <a:off x="3181" y="3182"/>
            <a:ext cx="12195524" cy="6857575"/>
            <a:chOff x="3175" y="3175"/>
            <a:chExt cx="12185776" cy="6852093"/>
          </a:xfrm>
        </p:grpSpPr>
        <p:sp>
          <p:nvSpPr>
            <p:cNvPr id="266" name="Google Shape;266;p11"/>
            <p:cNvSpPr/>
            <p:nvPr/>
          </p:nvSpPr>
          <p:spPr>
            <a:xfrm>
              <a:off x="11340814" y="109410"/>
              <a:ext cx="848010" cy="1622615"/>
            </a:xfrm>
            <a:custGeom>
              <a:avLst/>
              <a:gdLst/>
              <a:ahLst/>
              <a:cxnLst/>
              <a:rect l="l" t="t" r="r" b="b"/>
              <a:pathLst>
                <a:path w="848010" h="1622615" extrusionOk="0">
                  <a:moveTo>
                    <a:pt x="848010" y="1622616"/>
                  </a:moveTo>
                  <a:cubicBezTo>
                    <a:pt x="711168" y="1613725"/>
                    <a:pt x="565943" y="1575816"/>
                    <a:pt x="427767" y="1512888"/>
                  </a:cubicBezTo>
                  <a:cubicBezTo>
                    <a:pt x="507587" y="1308989"/>
                    <a:pt x="446246" y="1074293"/>
                    <a:pt x="287432" y="977456"/>
                  </a:cubicBezTo>
                  <a:cubicBezTo>
                    <a:pt x="197517" y="922655"/>
                    <a:pt x="96425" y="887095"/>
                    <a:pt x="2381" y="877253"/>
                  </a:cubicBezTo>
                  <a:cubicBezTo>
                    <a:pt x="-14891" y="632968"/>
                    <a:pt x="62579" y="410972"/>
                    <a:pt x="209963" y="283083"/>
                  </a:cubicBezTo>
                  <a:cubicBezTo>
                    <a:pt x="394938" y="122365"/>
                    <a:pt x="627284" y="19494"/>
                    <a:pt x="848010" y="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0874301" y="990155"/>
              <a:ext cx="922938" cy="925576"/>
            </a:xfrm>
            <a:custGeom>
              <a:avLst/>
              <a:gdLst/>
              <a:ahLst/>
              <a:cxnLst/>
              <a:rect l="l" t="t" r="r" b="b"/>
              <a:pathLst>
                <a:path w="922938" h="925576" extrusionOk="0">
                  <a:moveTo>
                    <a:pt x="460766" y="925513"/>
                  </a:moveTo>
                  <a:cubicBezTo>
                    <a:pt x="355610" y="925513"/>
                    <a:pt x="254772" y="888873"/>
                    <a:pt x="169174" y="819531"/>
                  </a:cubicBezTo>
                  <a:cubicBezTo>
                    <a:pt x="-29707" y="658495"/>
                    <a:pt x="-54409" y="421767"/>
                    <a:pt x="101292" y="169990"/>
                  </a:cubicBezTo>
                  <a:cubicBezTo>
                    <a:pt x="170063" y="58801"/>
                    <a:pt x="278712" y="0"/>
                    <a:pt x="415427" y="0"/>
                  </a:cubicBezTo>
                  <a:cubicBezTo>
                    <a:pt x="521980" y="0"/>
                    <a:pt x="644027" y="37211"/>
                    <a:pt x="750643" y="102172"/>
                  </a:cubicBezTo>
                  <a:cubicBezTo>
                    <a:pt x="837194" y="154940"/>
                    <a:pt x="895805" y="247333"/>
                    <a:pt x="915743" y="362522"/>
                  </a:cubicBezTo>
                  <a:cubicBezTo>
                    <a:pt x="939683" y="501015"/>
                    <a:pt x="903043" y="646367"/>
                    <a:pt x="818398" y="751205"/>
                  </a:cubicBezTo>
                  <a:cubicBezTo>
                    <a:pt x="728673" y="862013"/>
                    <a:pt x="598307" y="925576"/>
                    <a:pt x="460766" y="92557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9813163" y="4711890"/>
              <a:ext cx="2375661" cy="2142934"/>
            </a:xfrm>
            <a:custGeom>
              <a:avLst/>
              <a:gdLst/>
              <a:ahLst/>
              <a:cxnLst/>
              <a:rect l="l" t="t" r="r" b="b"/>
              <a:pathLst>
                <a:path w="2375661" h="2142934" extrusionOk="0">
                  <a:moveTo>
                    <a:pt x="0" y="2142935"/>
                  </a:moveTo>
                  <a:cubicBezTo>
                    <a:pt x="25781" y="2071243"/>
                    <a:pt x="28321" y="1993265"/>
                    <a:pt x="7303" y="1920050"/>
                  </a:cubicBezTo>
                  <a:cubicBezTo>
                    <a:pt x="178181" y="1739710"/>
                    <a:pt x="338074" y="1526350"/>
                    <a:pt x="474726" y="1340675"/>
                  </a:cubicBezTo>
                  <a:cubicBezTo>
                    <a:pt x="662559" y="1297610"/>
                    <a:pt x="830580" y="1192822"/>
                    <a:pt x="951865" y="1043051"/>
                  </a:cubicBezTo>
                  <a:cubicBezTo>
                    <a:pt x="1043115" y="930338"/>
                    <a:pt x="1145731" y="815912"/>
                    <a:pt x="1254379" y="694690"/>
                  </a:cubicBezTo>
                  <a:cubicBezTo>
                    <a:pt x="1295781" y="648589"/>
                    <a:pt x="1338517" y="600900"/>
                    <a:pt x="1380744" y="553149"/>
                  </a:cubicBezTo>
                  <a:cubicBezTo>
                    <a:pt x="1399413" y="588029"/>
                    <a:pt x="1423924" y="619481"/>
                    <a:pt x="1453134" y="646176"/>
                  </a:cubicBezTo>
                  <a:cubicBezTo>
                    <a:pt x="1499044" y="689337"/>
                    <a:pt x="1559623" y="713423"/>
                    <a:pt x="1622616" y="713550"/>
                  </a:cubicBezTo>
                  <a:cubicBezTo>
                    <a:pt x="1704022" y="713550"/>
                    <a:pt x="1785493" y="675069"/>
                    <a:pt x="1851914" y="605092"/>
                  </a:cubicBezTo>
                  <a:cubicBezTo>
                    <a:pt x="1909318" y="545840"/>
                    <a:pt x="1936306" y="463506"/>
                    <a:pt x="1925193" y="381762"/>
                  </a:cubicBezTo>
                  <a:cubicBezTo>
                    <a:pt x="1915541" y="308527"/>
                    <a:pt x="1872742" y="243795"/>
                    <a:pt x="1809179" y="206184"/>
                  </a:cubicBezTo>
                  <a:cubicBezTo>
                    <a:pt x="1776285" y="186500"/>
                    <a:pt x="1740726" y="171539"/>
                    <a:pt x="1703642" y="161734"/>
                  </a:cubicBezTo>
                  <a:cubicBezTo>
                    <a:pt x="1729422" y="127063"/>
                    <a:pt x="1752918" y="94170"/>
                    <a:pt x="1775143" y="61786"/>
                  </a:cubicBezTo>
                  <a:cubicBezTo>
                    <a:pt x="1894522" y="21304"/>
                    <a:pt x="2019681" y="438"/>
                    <a:pt x="2145729" y="0"/>
                  </a:cubicBezTo>
                  <a:cubicBezTo>
                    <a:pt x="2223071" y="-38"/>
                    <a:pt x="2300161" y="8267"/>
                    <a:pt x="2375662" y="24765"/>
                  </a:cubicBezTo>
                  <a:lnTo>
                    <a:pt x="2375662" y="1231265"/>
                  </a:lnTo>
                  <a:cubicBezTo>
                    <a:pt x="2108200" y="1251077"/>
                    <a:pt x="1871599" y="1368869"/>
                    <a:pt x="1672527" y="1581468"/>
                  </a:cubicBezTo>
                  <a:cubicBezTo>
                    <a:pt x="1525333" y="1738567"/>
                    <a:pt x="1441387" y="1932686"/>
                    <a:pt x="1429639" y="2142935"/>
                  </a:cubicBezTo>
                  <a:close/>
                  <a:moveTo>
                    <a:pt x="1352232" y="1184593"/>
                  </a:moveTo>
                  <a:cubicBezTo>
                    <a:pt x="1324928" y="1184739"/>
                    <a:pt x="1298893" y="1196460"/>
                    <a:pt x="1280731" y="1216850"/>
                  </a:cubicBezTo>
                  <a:cubicBezTo>
                    <a:pt x="1265428" y="1232890"/>
                    <a:pt x="1257364" y="1254468"/>
                    <a:pt x="1258316" y="1276604"/>
                  </a:cubicBezTo>
                  <a:cubicBezTo>
                    <a:pt x="1260157" y="1305179"/>
                    <a:pt x="1273239" y="1331868"/>
                    <a:pt x="1294702" y="1350836"/>
                  </a:cubicBezTo>
                  <a:cubicBezTo>
                    <a:pt x="1310195" y="1365377"/>
                    <a:pt x="1330643" y="1373480"/>
                    <a:pt x="1351852" y="1373505"/>
                  </a:cubicBezTo>
                  <a:cubicBezTo>
                    <a:pt x="1379156" y="1373505"/>
                    <a:pt x="1406462" y="1360805"/>
                    <a:pt x="1428687" y="1337246"/>
                  </a:cubicBezTo>
                  <a:cubicBezTo>
                    <a:pt x="1447991" y="1317301"/>
                    <a:pt x="1457071" y="1289615"/>
                    <a:pt x="1453325" y="1262126"/>
                  </a:cubicBezTo>
                  <a:cubicBezTo>
                    <a:pt x="1450022" y="1237431"/>
                    <a:pt x="1435608" y="1215600"/>
                    <a:pt x="1414208" y="1202881"/>
                  </a:cubicBezTo>
                  <a:cubicBezTo>
                    <a:pt x="1395540" y="1191412"/>
                    <a:pt x="1374140" y="1185107"/>
                    <a:pt x="1352232" y="1184593"/>
                  </a:cubicBezTo>
                  <a:close/>
                  <a:moveTo>
                    <a:pt x="1801749" y="728281"/>
                  </a:moveTo>
                  <a:cubicBezTo>
                    <a:pt x="1774444" y="728402"/>
                    <a:pt x="1748472" y="740105"/>
                    <a:pt x="1730248" y="760476"/>
                  </a:cubicBezTo>
                  <a:cubicBezTo>
                    <a:pt x="1714944" y="776516"/>
                    <a:pt x="1706880" y="798093"/>
                    <a:pt x="1707832" y="820230"/>
                  </a:cubicBezTo>
                  <a:cubicBezTo>
                    <a:pt x="1709674" y="848805"/>
                    <a:pt x="1722755" y="875494"/>
                    <a:pt x="1744218" y="894461"/>
                  </a:cubicBezTo>
                  <a:cubicBezTo>
                    <a:pt x="1759712" y="909028"/>
                    <a:pt x="1780095" y="917137"/>
                    <a:pt x="1801368" y="917131"/>
                  </a:cubicBezTo>
                  <a:cubicBezTo>
                    <a:pt x="1828673" y="917131"/>
                    <a:pt x="1855978" y="904431"/>
                    <a:pt x="1878203" y="880872"/>
                  </a:cubicBezTo>
                  <a:cubicBezTo>
                    <a:pt x="1897507" y="860933"/>
                    <a:pt x="1906588" y="833247"/>
                    <a:pt x="1902841" y="805751"/>
                  </a:cubicBezTo>
                  <a:cubicBezTo>
                    <a:pt x="1899603" y="781044"/>
                    <a:pt x="1885188" y="759200"/>
                    <a:pt x="1863725" y="746506"/>
                  </a:cubicBezTo>
                  <a:cubicBezTo>
                    <a:pt x="1845056" y="735057"/>
                    <a:pt x="1823656" y="728770"/>
                    <a:pt x="1801749" y="728281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11077757" y="5902769"/>
              <a:ext cx="183129" cy="176276"/>
            </a:xfrm>
            <a:custGeom>
              <a:avLst/>
              <a:gdLst/>
              <a:ahLst/>
              <a:cxnLst/>
              <a:rect l="l" t="t" r="r" b="b"/>
              <a:pathLst>
                <a:path w="183129" h="176276" extrusionOk="0">
                  <a:moveTo>
                    <a:pt x="87193" y="176276"/>
                  </a:moveTo>
                  <a:cubicBezTo>
                    <a:pt x="67572" y="176219"/>
                    <a:pt x="48712" y="168701"/>
                    <a:pt x="34424" y="155258"/>
                  </a:cubicBezTo>
                  <a:cubicBezTo>
                    <a:pt x="14232" y="137420"/>
                    <a:pt x="1849" y="112313"/>
                    <a:pt x="72" y="85408"/>
                  </a:cubicBezTo>
                  <a:cubicBezTo>
                    <a:pt x="-818" y="64979"/>
                    <a:pt x="6611" y="45066"/>
                    <a:pt x="20773" y="30290"/>
                  </a:cubicBezTo>
                  <a:cubicBezTo>
                    <a:pt x="37790" y="11176"/>
                    <a:pt x="62048" y="165"/>
                    <a:pt x="87637" y="0"/>
                  </a:cubicBezTo>
                  <a:cubicBezTo>
                    <a:pt x="108402" y="514"/>
                    <a:pt x="128659" y="6521"/>
                    <a:pt x="146311" y="17399"/>
                  </a:cubicBezTo>
                  <a:cubicBezTo>
                    <a:pt x="166061" y="29153"/>
                    <a:pt x="179332" y="49295"/>
                    <a:pt x="182380" y="72072"/>
                  </a:cubicBezTo>
                  <a:cubicBezTo>
                    <a:pt x="185809" y="97650"/>
                    <a:pt x="177363" y="123399"/>
                    <a:pt x="159393" y="141922"/>
                  </a:cubicBezTo>
                  <a:cubicBezTo>
                    <a:pt x="138437" y="164021"/>
                    <a:pt x="112784" y="176213"/>
                    <a:pt x="87193" y="17621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1672262" y="2985960"/>
              <a:ext cx="516689" cy="549529"/>
            </a:xfrm>
            <a:custGeom>
              <a:avLst/>
              <a:gdLst/>
              <a:ahLst/>
              <a:cxnLst/>
              <a:rect l="l" t="t" r="r" b="b"/>
              <a:pathLst>
                <a:path w="516689" h="549529" extrusionOk="0">
                  <a:moveTo>
                    <a:pt x="271897" y="549529"/>
                  </a:moveTo>
                  <a:cubicBezTo>
                    <a:pt x="210493" y="549370"/>
                    <a:pt x="151501" y="525850"/>
                    <a:pt x="106797" y="483743"/>
                  </a:cubicBezTo>
                  <a:cubicBezTo>
                    <a:pt x="42091" y="424498"/>
                    <a:pt x="3229" y="345440"/>
                    <a:pt x="244" y="266827"/>
                  </a:cubicBezTo>
                  <a:cubicBezTo>
                    <a:pt x="-2677" y="202825"/>
                    <a:pt x="20755" y="140417"/>
                    <a:pt x="65014" y="94107"/>
                  </a:cubicBezTo>
                  <a:cubicBezTo>
                    <a:pt x="122672" y="32512"/>
                    <a:pt x="194681" y="0"/>
                    <a:pt x="273294" y="0"/>
                  </a:cubicBezTo>
                  <a:cubicBezTo>
                    <a:pt x="332413" y="0"/>
                    <a:pt x="395341" y="18605"/>
                    <a:pt x="455349" y="53848"/>
                  </a:cubicBezTo>
                  <a:cubicBezTo>
                    <a:pt x="478717" y="67526"/>
                    <a:pt x="499481" y="85236"/>
                    <a:pt x="516690" y="106172"/>
                  </a:cubicBezTo>
                  <a:lnTo>
                    <a:pt x="516690" y="419418"/>
                  </a:lnTo>
                  <a:cubicBezTo>
                    <a:pt x="510467" y="427673"/>
                    <a:pt x="503735" y="435559"/>
                    <a:pt x="496624" y="443039"/>
                  </a:cubicBezTo>
                  <a:cubicBezTo>
                    <a:pt x="431409" y="511683"/>
                    <a:pt x="351653" y="549529"/>
                    <a:pt x="272024" y="549529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0550466" y="2586863"/>
              <a:ext cx="859831" cy="722757"/>
            </a:xfrm>
            <a:custGeom>
              <a:avLst/>
              <a:gdLst/>
              <a:ahLst/>
              <a:cxnLst/>
              <a:rect l="l" t="t" r="r" b="b"/>
              <a:pathLst>
                <a:path w="859831" h="722757" extrusionOk="0">
                  <a:moveTo>
                    <a:pt x="154363" y="722757"/>
                  </a:moveTo>
                  <a:cubicBezTo>
                    <a:pt x="70924" y="643763"/>
                    <a:pt x="17330" y="542989"/>
                    <a:pt x="3551" y="438912"/>
                  </a:cubicBezTo>
                  <a:cubicBezTo>
                    <a:pt x="-11436" y="326454"/>
                    <a:pt x="21203" y="223710"/>
                    <a:pt x="97912" y="141795"/>
                  </a:cubicBezTo>
                  <a:cubicBezTo>
                    <a:pt x="184843" y="49022"/>
                    <a:pt x="293364" y="0"/>
                    <a:pt x="411728" y="0"/>
                  </a:cubicBezTo>
                  <a:cubicBezTo>
                    <a:pt x="500628" y="0"/>
                    <a:pt x="595498" y="28004"/>
                    <a:pt x="685731" y="81026"/>
                  </a:cubicBezTo>
                  <a:cubicBezTo>
                    <a:pt x="779076" y="136360"/>
                    <a:pt x="841877" y="231496"/>
                    <a:pt x="856038" y="339090"/>
                  </a:cubicBezTo>
                  <a:cubicBezTo>
                    <a:pt x="872802" y="458026"/>
                    <a:pt x="833496" y="577786"/>
                    <a:pt x="748088" y="667703"/>
                  </a:cubicBezTo>
                  <a:cubicBezTo>
                    <a:pt x="743897" y="672084"/>
                    <a:pt x="739706" y="676339"/>
                    <a:pt x="735388" y="680403"/>
                  </a:cubicBezTo>
                  <a:cubicBezTo>
                    <a:pt x="661093" y="657815"/>
                    <a:pt x="583877" y="646367"/>
                    <a:pt x="506216" y="646430"/>
                  </a:cubicBezTo>
                  <a:cubicBezTo>
                    <a:pt x="384932" y="647167"/>
                    <a:pt x="265107" y="673164"/>
                    <a:pt x="154363" y="72275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1788393" y="1763128"/>
              <a:ext cx="273276" cy="260553"/>
            </a:xfrm>
            <a:custGeom>
              <a:avLst/>
              <a:gdLst/>
              <a:ahLst/>
              <a:cxnLst/>
              <a:rect l="l" t="t" r="r" b="b"/>
              <a:pathLst>
                <a:path w="273276" h="260553" extrusionOk="0">
                  <a:moveTo>
                    <a:pt x="145733" y="260553"/>
                  </a:moveTo>
                  <a:cubicBezTo>
                    <a:pt x="113285" y="259931"/>
                    <a:pt x="81471" y="251200"/>
                    <a:pt x="53277" y="235153"/>
                  </a:cubicBezTo>
                  <a:cubicBezTo>
                    <a:pt x="24702" y="219469"/>
                    <a:pt x="5080" y="186385"/>
                    <a:pt x="826" y="146571"/>
                  </a:cubicBezTo>
                  <a:cubicBezTo>
                    <a:pt x="-3428" y="106756"/>
                    <a:pt x="8954" y="67513"/>
                    <a:pt x="33401" y="46304"/>
                  </a:cubicBezTo>
                  <a:cubicBezTo>
                    <a:pt x="66739" y="17348"/>
                    <a:pt x="109601" y="13"/>
                    <a:pt x="148463" y="13"/>
                  </a:cubicBezTo>
                  <a:cubicBezTo>
                    <a:pt x="175705" y="-393"/>
                    <a:pt x="202185" y="8801"/>
                    <a:pt x="223330" y="25984"/>
                  </a:cubicBezTo>
                  <a:cubicBezTo>
                    <a:pt x="281115" y="72873"/>
                    <a:pt x="290068" y="157683"/>
                    <a:pt x="243333" y="215595"/>
                  </a:cubicBezTo>
                  <a:cubicBezTo>
                    <a:pt x="219584" y="244951"/>
                    <a:pt x="183515" y="261557"/>
                    <a:pt x="145733" y="26049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10663692" y="1125849"/>
              <a:ext cx="162747" cy="155355"/>
            </a:xfrm>
            <a:custGeom>
              <a:avLst/>
              <a:gdLst/>
              <a:ahLst/>
              <a:cxnLst/>
              <a:rect l="l" t="t" r="r" b="b"/>
              <a:pathLst>
                <a:path w="162747" h="155355" extrusionOk="0">
                  <a:moveTo>
                    <a:pt x="87049" y="155326"/>
                  </a:moveTo>
                  <a:cubicBezTo>
                    <a:pt x="67617" y="154952"/>
                    <a:pt x="48567" y="149738"/>
                    <a:pt x="31613" y="140150"/>
                  </a:cubicBezTo>
                  <a:cubicBezTo>
                    <a:pt x="14658" y="130815"/>
                    <a:pt x="3038" y="111130"/>
                    <a:pt x="498" y="87445"/>
                  </a:cubicBezTo>
                  <a:cubicBezTo>
                    <a:pt x="-2042" y="63759"/>
                    <a:pt x="5260" y="40328"/>
                    <a:pt x="19548" y="27691"/>
                  </a:cubicBezTo>
                  <a:cubicBezTo>
                    <a:pt x="38598" y="10711"/>
                    <a:pt x="62982" y="920"/>
                    <a:pt x="88509" y="5"/>
                  </a:cubicBezTo>
                  <a:cubicBezTo>
                    <a:pt x="104702" y="-192"/>
                    <a:pt x="120386" y="5263"/>
                    <a:pt x="132959" y="15436"/>
                  </a:cubicBezTo>
                  <a:cubicBezTo>
                    <a:pt x="167439" y="43420"/>
                    <a:pt x="172774" y="94055"/>
                    <a:pt x="144833" y="128593"/>
                  </a:cubicBezTo>
                  <a:cubicBezTo>
                    <a:pt x="130673" y="146081"/>
                    <a:pt x="109146" y="155967"/>
                    <a:pt x="86667" y="155326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9242388" y="3239770"/>
              <a:ext cx="2607895" cy="2827210"/>
            </a:xfrm>
            <a:custGeom>
              <a:avLst/>
              <a:gdLst/>
              <a:ahLst/>
              <a:cxnLst/>
              <a:rect l="l" t="t" r="r" b="b"/>
              <a:pathLst>
                <a:path w="2607895" h="2827210" extrusionOk="0">
                  <a:moveTo>
                    <a:pt x="860716" y="2827211"/>
                  </a:moveTo>
                  <a:cubicBezTo>
                    <a:pt x="669073" y="2827211"/>
                    <a:pt x="486066" y="2761044"/>
                    <a:pt x="331570" y="2635885"/>
                  </a:cubicBezTo>
                  <a:cubicBezTo>
                    <a:pt x="133577" y="2475547"/>
                    <a:pt x="13118" y="2243391"/>
                    <a:pt x="989" y="1998980"/>
                  </a:cubicBezTo>
                  <a:cubicBezTo>
                    <a:pt x="-9488" y="1786382"/>
                    <a:pt x="63537" y="1591437"/>
                    <a:pt x="206666" y="1450022"/>
                  </a:cubicBezTo>
                  <a:cubicBezTo>
                    <a:pt x="366686" y="1291844"/>
                    <a:pt x="508481" y="1097788"/>
                    <a:pt x="658531" y="892365"/>
                  </a:cubicBezTo>
                  <a:cubicBezTo>
                    <a:pt x="806296" y="690118"/>
                    <a:pt x="959077" y="480949"/>
                    <a:pt x="1131988" y="307277"/>
                  </a:cubicBezTo>
                  <a:cubicBezTo>
                    <a:pt x="1329346" y="109093"/>
                    <a:pt x="1571662" y="0"/>
                    <a:pt x="1814359" y="0"/>
                  </a:cubicBezTo>
                  <a:cubicBezTo>
                    <a:pt x="1996730" y="0"/>
                    <a:pt x="2170975" y="63055"/>
                    <a:pt x="2318358" y="182372"/>
                  </a:cubicBezTo>
                  <a:cubicBezTo>
                    <a:pt x="2489808" y="321120"/>
                    <a:pt x="2588932" y="510730"/>
                    <a:pt x="2605379" y="730695"/>
                  </a:cubicBezTo>
                  <a:cubicBezTo>
                    <a:pt x="2620872" y="936879"/>
                    <a:pt x="2564611" y="1157605"/>
                    <a:pt x="2442755" y="1368933"/>
                  </a:cubicBezTo>
                  <a:cubicBezTo>
                    <a:pt x="2281656" y="1648333"/>
                    <a:pt x="2047213" y="1909699"/>
                    <a:pt x="1820455" y="2162683"/>
                  </a:cubicBezTo>
                  <a:cubicBezTo>
                    <a:pt x="1711743" y="2283905"/>
                    <a:pt x="1609063" y="2398458"/>
                    <a:pt x="1517623" y="2511362"/>
                  </a:cubicBezTo>
                  <a:cubicBezTo>
                    <a:pt x="1355063" y="2712021"/>
                    <a:pt x="1115605" y="2827211"/>
                    <a:pt x="860716" y="2827211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1249025" y="5949505"/>
              <a:ext cx="939800" cy="905319"/>
            </a:xfrm>
            <a:custGeom>
              <a:avLst/>
              <a:gdLst/>
              <a:ahLst/>
              <a:cxnLst/>
              <a:rect l="l" t="t" r="r" b="b"/>
              <a:pathLst>
                <a:path w="939800" h="905319" extrusionOk="0">
                  <a:moveTo>
                    <a:pt x="0" y="905320"/>
                  </a:moveTo>
                  <a:cubicBezTo>
                    <a:pt x="11747" y="696659"/>
                    <a:pt x="95250" y="504127"/>
                    <a:pt x="241300" y="348171"/>
                  </a:cubicBezTo>
                  <a:cubicBezTo>
                    <a:pt x="439166" y="136970"/>
                    <a:pt x="674180" y="19812"/>
                    <a:pt x="939800" y="0"/>
                  </a:cubicBezTo>
                  <a:lnTo>
                    <a:pt x="939800" y="905320"/>
                  </a:ln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9055701" y="6354953"/>
              <a:ext cx="772367" cy="500315"/>
            </a:xfrm>
            <a:custGeom>
              <a:avLst/>
              <a:gdLst/>
              <a:ahLst/>
              <a:cxnLst/>
              <a:rect l="l" t="t" r="r" b="b"/>
              <a:pathLst>
                <a:path w="772367" h="500315" extrusionOk="0">
                  <a:moveTo>
                    <a:pt x="6574" y="499872"/>
                  </a:moveTo>
                  <a:cubicBezTo>
                    <a:pt x="-13175" y="350012"/>
                    <a:pt x="12162" y="214693"/>
                    <a:pt x="74645" y="137922"/>
                  </a:cubicBezTo>
                  <a:cubicBezTo>
                    <a:pt x="146654" y="49022"/>
                    <a:pt x="247683" y="0"/>
                    <a:pt x="359189" y="0"/>
                  </a:cubicBezTo>
                  <a:cubicBezTo>
                    <a:pt x="444787" y="0"/>
                    <a:pt x="533052" y="28511"/>
                    <a:pt x="614459" y="82550"/>
                  </a:cubicBezTo>
                  <a:cubicBezTo>
                    <a:pt x="750730" y="173736"/>
                    <a:pt x="807054" y="346328"/>
                    <a:pt x="750667" y="5003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175" y="3175"/>
              <a:ext cx="2097785" cy="2906966"/>
            </a:xfrm>
            <a:custGeom>
              <a:avLst/>
              <a:gdLst/>
              <a:ahLst/>
              <a:cxnLst/>
              <a:rect l="l" t="t" r="r" b="b"/>
              <a:pathLst>
                <a:path w="2097785" h="2906966" extrusionOk="0">
                  <a:moveTo>
                    <a:pt x="1249871" y="2906967"/>
                  </a:moveTo>
                  <a:cubicBezTo>
                    <a:pt x="1263079" y="2891028"/>
                    <a:pt x="1275271" y="2876233"/>
                    <a:pt x="1286701" y="2862072"/>
                  </a:cubicBezTo>
                  <a:cubicBezTo>
                    <a:pt x="1503966" y="2593740"/>
                    <a:pt x="1462602" y="2200097"/>
                    <a:pt x="1194308" y="1982788"/>
                  </a:cubicBezTo>
                  <a:cubicBezTo>
                    <a:pt x="1075055" y="1885950"/>
                    <a:pt x="936371" y="1835150"/>
                    <a:pt x="793369" y="1835150"/>
                  </a:cubicBezTo>
                  <a:cubicBezTo>
                    <a:pt x="610235" y="1835150"/>
                    <a:pt x="440373" y="1920431"/>
                    <a:pt x="315024" y="2075180"/>
                  </a:cubicBezTo>
                  <a:lnTo>
                    <a:pt x="0" y="2464245"/>
                  </a:lnTo>
                  <a:lnTo>
                    <a:pt x="0" y="0"/>
                  </a:lnTo>
                  <a:lnTo>
                    <a:pt x="349250" y="0"/>
                  </a:lnTo>
                  <a:cubicBezTo>
                    <a:pt x="237300" y="313690"/>
                    <a:pt x="313690" y="598234"/>
                    <a:pt x="565150" y="801624"/>
                  </a:cubicBezTo>
                  <a:cubicBezTo>
                    <a:pt x="700024" y="910844"/>
                    <a:pt x="858838" y="968566"/>
                    <a:pt x="1024573" y="968566"/>
                  </a:cubicBezTo>
                  <a:cubicBezTo>
                    <a:pt x="1241235" y="968566"/>
                    <a:pt x="1446467" y="868553"/>
                    <a:pt x="1587627" y="694182"/>
                  </a:cubicBezTo>
                  <a:cubicBezTo>
                    <a:pt x="1677543" y="583121"/>
                    <a:pt x="1734566" y="439039"/>
                    <a:pt x="1748536" y="287782"/>
                  </a:cubicBezTo>
                  <a:cubicBezTo>
                    <a:pt x="1914493" y="471199"/>
                    <a:pt x="2034235" y="691604"/>
                    <a:pt x="2097786" y="930656"/>
                  </a:cubicBezTo>
                  <a:cubicBezTo>
                    <a:pt x="2052403" y="920058"/>
                    <a:pt x="2005965" y="914629"/>
                    <a:pt x="1959356" y="914463"/>
                  </a:cubicBezTo>
                  <a:cubicBezTo>
                    <a:pt x="1804353" y="914463"/>
                    <a:pt x="1662303" y="978535"/>
                    <a:pt x="1548702" y="1099884"/>
                  </a:cubicBezTo>
                  <a:cubicBezTo>
                    <a:pt x="1460957" y="1191374"/>
                    <a:pt x="1414513" y="1314812"/>
                    <a:pt x="1420178" y="1441450"/>
                  </a:cubicBezTo>
                  <a:cubicBezTo>
                    <a:pt x="1426147" y="1596390"/>
                    <a:pt x="1502728" y="1752156"/>
                    <a:pt x="1629728" y="1868742"/>
                  </a:cubicBezTo>
                  <a:cubicBezTo>
                    <a:pt x="1722564" y="1953768"/>
                    <a:pt x="1835531" y="1998663"/>
                    <a:pt x="1956308" y="1998663"/>
                  </a:cubicBezTo>
                  <a:cubicBezTo>
                    <a:pt x="1980578" y="1998644"/>
                    <a:pt x="2004816" y="1996866"/>
                    <a:pt x="2028825" y="1993329"/>
                  </a:cubicBezTo>
                  <a:cubicBezTo>
                    <a:pt x="1944961" y="2200561"/>
                    <a:pt x="1822552" y="2390007"/>
                    <a:pt x="1668082" y="2551621"/>
                  </a:cubicBezTo>
                  <a:cubicBezTo>
                    <a:pt x="1542136" y="2685047"/>
                    <a:pt x="1401883" y="2804217"/>
                    <a:pt x="1249871" y="2906967"/>
                  </a:cubicBezTo>
                  <a:close/>
                  <a:moveTo>
                    <a:pt x="314198" y="767080"/>
                  </a:moveTo>
                  <a:cubicBezTo>
                    <a:pt x="268288" y="767080"/>
                    <a:pt x="231648" y="786892"/>
                    <a:pt x="208725" y="824230"/>
                  </a:cubicBezTo>
                  <a:cubicBezTo>
                    <a:pt x="156909" y="908050"/>
                    <a:pt x="165100" y="986790"/>
                    <a:pt x="231648" y="1040511"/>
                  </a:cubicBezTo>
                  <a:cubicBezTo>
                    <a:pt x="295784" y="1094200"/>
                    <a:pt x="391300" y="1085736"/>
                    <a:pt x="444990" y="1021594"/>
                  </a:cubicBezTo>
                  <a:cubicBezTo>
                    <a:pt x="446077" y="1020299"/>
                    <a:pt x="447141" y="1018985"/>
                    <a:pt x="448183" y="1017651"/>
                  </a:cubicBezTo>
                  <a:cubicBezTo>
                    <a:pt x="476910" y="981062"/>
                    <a:pt x="488730" y="933990"/>
                    <a:pt x="480695" y="888175"/>
                  </a:cubicBezTo>
                  <a:cubicBezTo>
                    <a:pt x="474345" y="849630"/>
                    <a:pt x="454279" y="818325"/>
                    <a:pt x="425132" y="800862"/>
                  </a:cubicBezTo>
                  <a:cubicBezTo>
                    <a:pt x="391812" y="779945"/>
                    <a:pt x="353520" y="768287"/>
                    <a:pt x="314198" y="76708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8614" y="3175"/>
              <a:ext cx="1439922" cy="962215"/>
            </a:xfrm>
            <a:custGeom>
              <a:avLst/>
              <a:gdLst/>
              <a:ahLst/>
              <a:cxnLst/>
              <a:rect l="l" t="t" r="r" b="b"/>
              <a:pathLst>
                <a:path w="1439922" h="962215" extrusionOk="0">
                  <a:moveTo>
                    <a:pt x="718816" y="962216"/>
                  </a:moveTo>
                  <a:cubicBezTo>
                    <a:pt x="554541" y="962216"/>
                    <a:pt x="397061" y="905066"/>
                    <a:pt x="263394" y="796671"/>
                  </a:cubicBezTo>
                  <a:cubicBezTo>
                    <a:pt x="13902" y="594678"/>
                    <a:pt x="-61536" y="311785"/>
                    <a:pt x="50732" y="0"/>
                  </a:cubicBezTo>
                  <a:lnTo>
                    <a:pt x="1409061" y="0"/>
                  </a:lnTo>
                  <a:cubicBezTo>
                    <a:pt x="1479228" y="233617"/>
                    <a:pt x="1427476" y="504254"/>
                    <a:pt x="1276917" y="690182"/>
                  </a:cubicBezTo>
                  <a:cubicBezTo>
                    <a:pt x="1137217" y="863029"/>
                    <a:pt x="933446" y="962216"/>
                    <a:pt x="718752" y="96221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031045" y="3175"/>
              <a:ext cx="367163" cy="325183"/>
            </a:xfrm>
            <a:custGeom>
              <a:avLst/>
              <a:gdLst/>
              <a:ahLst/>
              <a:cxnLst/>
              <a:rect l="l" t="t" r="r" b="b"/>
              <a:pathLst>
                <a:path w="367163" h="325183" extrusionOk="0">
                  <a:moveTo>
                    <a:pt x="180469" y="325057"/>
                  </a:moveTo>
                  <a:cubicBezTo>
                    <a:pt x="112556" y="325175"/>
                    <a:pt x="50599" y="286307"/>
                    <a:pt x="21148" y="225108"/>
                  </a:cubicBezTo>
                  <a:cubicBezTo>
                    <a:pt x="-20190" y="143701"/>
                    <a:pt x="-506" y="63818"/>
                    <a:pt x="76520" y="0"/>
                  </a:cubicBezTo>
                  <a:lnTo>
                    <a:pt x="287213" y="0"/>
                  </a:lnTo>
                  <a:cubicBezTo>
                    <a:pt x="309146" y="17682"/>
                    <a:pt x="328393" y="38451"/>
                    <a:pt x="344363" y="61659"/>
                  </a:cubicBezTo>
                  <a:cubicBezTo>
                    <a:pt x="366778" y="94298"/>
                    <a:pt x="372938" y="136716"/>
                    <a:pt x="361635" y="181039"/>
                  </a:cubicBezTo>
                  <a:cubicBezTo>
                    <a:pt x="348300" y="234221"/>
                    <a:pt x="312975" y="279221"/>
                    <a:pt x="264480" y="304800"/>
                  </a:cubicBezTo>
                  <a:cubicBezTo>
                    <a:pt x="238451" y="318067"/>
                    <a:pt x="209679" y="325048"/>
                    <a:pt x="180469" y="325184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373089" y="276225"/>
              <a:ext cx="163494" cy="164147"/>
            </a:xfrm>
            <a:custGeom>
              <a:avLst/>
              <a:gdLst/>
              <a:ahLst/>
              <a:cxnLst/>
              <a:rect l="l" t="t" r="r" b="b"/>
              <a:pathLst>
                <a:path w="163494" h="164147" extrusionOk="0">
                  <a:moveTo>
                    <a:pt x="80169" y="164147"/>
                  </a:moveTo>
                  <a:cubicBezTo>
                    <a:pt x="49963" y="164203"/>
                    <a:pt x="22404" y="146917"/>
                    <a:pt x="9303" y="119697"/>
                  </a:cubicBezTo>
                  <a:cubicBezTo>
                    <a:pt x="-10890" y="79883"/>
                    <a:pt x="2128" y="40322"/>
                    <a:pt x="45054" y="11240"/>
                  </a:cubicBezTo>
                  <a:cubicBezTo>
                    <a:pt x="54966" y="4114"/>
                    <a:pt x="66822" y="192"/>
                    <a:pt x="79026" y="0"/>
                  </a:cubicBezTo>
                  <a:cubicBezTo>
                    <a:pt x="110015" y="0"/>
                    <a:pt x="137700" y="24194"/>
                    <a:pt x="153258" y="46863"/>
                  </a:cubicBezTo>
                  <a:cubicBezTo>
                    <a:pt x="163367" y="62524"/>
                    <a:pt x="166155" y="81815"/>
                    <a:pt x="160878" y="99695"/>
                  </a:cubicBezTo>
                  <a:cubicBezTo>
                    <a:pt x="154896" y="123371"/>
                    <a:pt x="139161" y="143401"/>
                    <a:pt x="117571" y="154813"/>
                  </a:cubicBezTo>
                  <a:cubicBezTo>
                    <a:pt x="106001" y="160769"/>
                    <a:pt x="93181" y="163883"/>
                    <a:pt x="80169" y="16389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355649" y="1988883"/>
              <a:ext cx="183140" cy="176276"/>
            </a:xfrm>
            <a:custGeom>
              <a:avLst/>
              <a:gdLst/>
              <a:ahLst/>
              <a:cxnLst/>
              <a:rect l="l" t="t" r="r" b="b"/>
              <a:pathLst>
                <a:path w="183140" h="176276" extrusionOk="0">
                  <a:moveTo>
                    <a:pt x="87196" y="176276"/>
                  </a:moveTo>
                  <a:cubicBezTo>
                    <a:pt x="67555" y="176219"/>
                    <a:pt x="48677" y="168707"/>
                    <a:pt x="34364" y="155258"/>
                  </a:cubicBezTo>
                  <a:cubicBezTo>
                    <a:pt x="14120" y="137446"/>
                    <a:pt x="1782" y="112319"/>
                    <a:pt x="74" y="85408"/>
                  </a:cubicBezTo>
                  <a:cubicBezTo>
                    <a:pt x="-834" y="64980"/>
                    <a:pt x="6640" y="45066"/>
                    <a:pt x="20775" y="30290"/>
                  </a:cubicBezTo>
                  <a:cubicBezTo>
                    <a:pt x="37761" y="11176"/>
                    <a:pt x="62069" y="165"/>
                    <a:pt x="87640" y="0"/>
                  </a:cubicBezTo>
                  <a:cubicBezTo>
                    <a:pt x="108392" y="514"/>
                    <a:pt x="128636" y="6522"/>
                    <a:pt x="146315" y="17399"/>
                  </a:cubicBezTo>
                  <a:cubicBezTo>
                    <a:pt x="166063" y="29153"/>
                    <a:pt x="179347" y="49295"/>
                    <a:pt x="182383" y="72073"/>
                  </a:cubicBezTo>
                  <a:cubicBezTo>
                    <a:pt x="185837" y="97650"/>
                    <a:pt x="177366" y="123400"/>
                    <a:pt x="159396" y="141923"/>
                  </a:cubicBezTo>
                  <a:cubicBezTo>
                    <a:pt x="138377" y="164021"/>
                    <a:pt x="112723" y="176213"/>
                    <a:pt x="87196" y="17621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2515771" y="1840229"/>
              <a:ext cx="88404" cy="84899"/>
            </a:xfrm>
            <a:custGeom>
              <a:avLst/>
              <a:gdLst/>
              <a:ahLst/>
              <a:cxnLst/>
              <a:rect l="l" t="t" r="r" b="b"/>
              <a:pathLst>
                <a:path w="88404" h="84899" extrusionOk="0">
                  <a:moveTo>
                    <a:pt x="42072" y="84900"/>
                  </a:moveTo>
                  <a:cubicBezTo>
                    <a:pt x="32629" y="84893"/>
                    <a:pt x="23543" y="81280"/>
                    <a:pt x="16672" y="74803"/>
                  </a:cubicBezTo>
                  <a:cubicBezTo>
                    <a:pt x="6867" y="66192"/>
                    <a:pt x="886" y="54045"/>
                    <a:pt x="35" y="41021"/>
                  </a:cubicBezTo>
                  <a:cubicBezTo>
                    <a:pt x="-397" y="31236"/>
                    <a:pt x="3185" y="21698"/>
                    <a:pt x="9941" y="14605"/>
                  </a:cubicBezTo>
                  <a:cubicBezTo>
                    <a:pt x="18152" y="5404"/>
                    <a:pt x="29867" y="95"/>
                    <a:pt x="42199" y="0"/>
                  </a:cubicBezTo>
                  <a:cubicBezTo>
                    <a:pt x="52302" y="241"/>
                    <a:pt x="62163" y="3156"/>
                    <a:pt x="70774" y="8446"/>
                  </a:cubicBezTo>
                  <a:cubicBezTo>
                    <a:pt x="80236" y="14091"/>
                    <a:pt x="86598" y="23749"/>
                    <a:pt x="88046" y="34671"/>
                  </a:cubicBezTo>
                  <a:cubicBezTo>
                    <a:pt x="89697" y="46977"/>
                    <a:pt x="85595" y="59366"/>
                    <a:pt x="76933" y="68263"/>
                  </a:cubicBezTo>
                  <a:cubicBezTo>
                    <a:pt x="68082" y="78378"/>
                    <a:pt x="55445" y="84398"/>
                    <a:pt x="42008" y="8490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75" y="5854001"/>
              <a:ext cx="1031722" cy="1000823"/>
            </a:xfrm>
            <a:custGeom>
              <a:avLst/>
              <a:gdLst/>
              <a:ahLst/>
              <a:cxnLst/>
              <a:rect l="l" t="t" r="r" b="b"/>
              <a:pathLst>
                <a:path w="1031722" h="1000823" extrusionOk="0">
                  <a:moveTo>
                    <a:pt x="0" y="1000823"/>
                  </a:moveTo>
                  <a:lnTo>
                    <a:pt x="0" y="0"/>
                  </a:lnTo>
                  <a:cubicBezTo>
                    <a:pt x="24258" y="31121"/>
                    <a:pt x="51950" y="59410"/>
                    <a:pt x="82550" y="84328"/>
                  </a:cubicBezTo>
                  <a:cubicBezTo>
                    <a:pt x="176594" y="160464"/>
                    <a:pt x="295720" y="200723"/>
                    <a:pt x="426974" y="200723"/>
                  </a:cubicBezTo>
                  <a:cubicBezTo>
                    <a:pt x="563563" y="200723"/>
                    <a:pt x="703136" y="156273"/>
                    <a:pt x="820293" y="74676"/>
                  </a:cubicBezTo>
                  <a:cubicBezTo>
                    <a:pt x="930802" y="199453"/>
                    <a:pt x="1001674" y="354298"/>
                    <a:pt x="1023874" y="519494"/>
                  </a:cubicBezTo>
                  <a:cubicBezTo>
                    <a:pt x="1046556" y="684022"/>
                    <a:pt x="1019810" y="851535"/>
                    <a:pt x="947039" y="1000823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75" y="4901438"/>
              <a:ext cx="1062141" cy="1146936"/>
            </a:xfrm>
            <a:custGeom>
              <a:avLst/>
              <a:gdLst/>
              <a:ahLst/>
              <a:cxnLst/>
              <a:rect l="l" t="t" r="r" b="b"/>
              <a:pathLst>
                <a:path w="1062141" h="1146936" extrusionOk="0">
                  <a:moveTo>
                    <a:pt x="427101" y="1146937"/>
                  </a:moveTo>
                  <a:cubicBezTo>
                    <a:pt x="297180" y="1146937"/>
                    <a:pt x="179451" y="1107186"/>
                    <a:pt x="86551" y="1031939"/>
                  </a:cubicBezTo>
                  <a:cubicBezTo>
                    <a:pt x="54211" y="1005580"/>
                    <a:pt x="25153" y="975436"/>
                    <a:pt x="0" y="942150"/>
                  </a:cubicBezTo>
                  <a:lnTo>
                    <a:pt x="0" y="209550"/>
                  </a:lnTo>
                  <a:cubicBezTo>
                    <a:pt x="110046" y="74104"/>
                    <a:pt x="263970" y="0"/>
                    <a:pt x="433642" y="0"/>
                  </a:cubicBezTo>
                  <a:cubicBezTo>
                    <a:pt x="563817" y="0"/>
                    <a:pt x="697929" y="43243"/>
                    <a:pt x="821563" y="125095"/>
                  </a:cubicBezTo>
                  <a:cubicBezTo>
                    <a:pt x="957142" y="214681"/>
                    <a:pt x="1044715" y="360978"/>
                    <a:pt x="1059625" y="522796"/>
                  </a:cubicBezTo>
                  <a:cubicBezTo>
                    <a:pt x="1074928" y="683070"/>
                    <a:pt x="1019937" y="837438"/>
                    <a:pt x="908685" y="946340"/>
                  </a:cubicBezTo>
                  <a:cubicBezTo>
                    <a:pt x="778320" y="1073721"/>
                    <a:pt x="602806" y="1146937"/>
                    <a:pt x="427101" y="1146937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32346" y="3622484"/>
              <a:ext cx="704594" cy="666750"/>
            </a:xfrm>
            <a:custGeom>
              <a:avLst/>
              <a:gdLst/>
              <a:ahLst/>
              <a:cxnLst/>
              <a:rect l="l" t="t" r="r" b="b"/>
              <a:pathLst>
                <a:path w="704594" h="666750" extrusionOk="0">
                  <a:moveTo>
                    <a:pt x="335471" y="666560"/>
                  </a:moveTo>
                  <a:cubicBezTo>
                    <a:pt x="259559" y="666414"/>
                    <a:pt x="186555" y="637350"/>
                    <a:pt x="131318" y="585280"/>
                  </a:cubicBezTo>
                  <a:cubicBezTo>
                    <a:pt x="53276" y="513779"/>
                    <a:pt x="5778" y="418529"/>
                    <a:pt x="0" y="323533"/>
                  </a:cubicBezTo>
                  <a:cubicBezTo>
                    <a:pt x="161544" y="295339"/>
                    <a:pt x="299148" y="207455"/>
                    <a:pt x="377889" y="82233"/>
                  </a:cubicBezTo>
                  <a:cubicBezTo>
                    <a:pt x="394272" y="56134"/>
                    <a:pt x="412559" y="28448"/>
                    <a:pt x="432308" y="0"/>
                  </a:cubicBezTo>
                  <a:cubicBezTo>
                    <a:pt x="477850" y="11843"/>
                    <a:pt x="521487" y="30080"/>
                    <a:pt x="561912" y="54166"/>
                  </a:cubicBezTo>
                  <a:cubicBezTo>
                    <a:pt x="638486" y="99511"/>
                    <a:pt x="689991" y="177514"/>
                    <a:pt x="701612" y="265748"/>
                  </a:cubicBezTo>
                  <a:cubicBezTo>
                    <a:pt x="715086" y="364389"/>
                    <a:pt x="682447" y="463747"/>
                    <a:pt x="613093" y="535178"/>
                  </a:cubicBezTo>
                  <a:cubicBezTo>
                    <a:pt x="532511" y="620014"/>
                    <a:pt x="433959" y="666750"/>
                    <a:pt x="335598" y="666750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429225" y="923925"/>
              <a:ext cx="1113147" cy="1071752"/>
            </a:xfrm>
            <a:custGeom>
              <a:avLst/>
              <a:gdLst/>
              <a:ahLst/>
              <a:cxnLst/>
              <a:rect l="l" t="t" r="r" b="b"/>
              <a:pathLst>
                <a:path w="1113147" h="1071752" extrusionOk="0">
                  <a:moveTo>
                    <a:pt x="530448" y="1071689"/>
                  </a:moveTo>
                  <a:cubicBezTo>
                    <a:pt x="411195" y="1071689"/>
                    <a:pt x="299752" y="1027239"/>
                    <a:pt x="208122" y="943356"/>
                  </a:cubicBezTo>
                  <a:cubicBezTo>
                    <a:pt x="82011" y="827913"/>
                    <a:pt x="6382" y="673799"/>
                    <a:pt x="477" y="520573"/>
                  </a:cubicBezTo>
                  <a:cubicBezTo>
                    <a:pt x="-5226" y="395675"/>
                    <a:pt x="40437" y="273882"/>
                    <a:pt x="126842" y="183515"/>
                  </a:cubicBezTo>
                  <a:cubicBezTo>
                    <a:pt x="239300" y="63437"/>
                    <a:pt x="379762" y="0"/>
                    <a:pt x="533242" y="0"/>
                  </a:cubicBezTo>
                  <a:cubicBezTo>
                    <a:pt x="648367" y="0"/>
                    <a:pt x="770922" y="36259"/>
                    <a:pt x="887762" y="104838"/>
                  </a:cubicBezTo>
                  <a:cubicBezTo>
                    <a:pt x="1007841" y="175324"/>
                    <a:pt x="1088232" y="297116"/>
                    <a:pt x="1108234" y="438849"/>
                  </a:cubicBezTo>
                  <a:cubicBezTo>
                    <a:pt x="1129951" y="592836"/>
                    <a:pt x="1079024" y="747903"/>
                    <a:pt x="968534" y="864298"/>
                  </a:cubicBezTo>
                  <a:cubicBezTo>
                    <a:pt x="841534" y="998093"/>
                    <a:pt x="686023" y="1071753"/>
                    <a:pt x="530765" y="1071753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75" y="1844675"/>
              <a:ext cx="1419722" cy="2104390"/>
            </a:xfrm>
            <a:custGeom>
              <a:avLst/>
              <a:gdLst/>
              <a:ahLst/>
              <a:cxnLst/>
              <a:rect l="l" t="t" r="r" b="b"/>
              <a:pathLst>
                <a:path w="1419722" h="2104390" extrusionOk="0">
                  <a:moveTo>
                    <a:pt x="121285" y="2104390"/>
                  </a:moveTo>
                  <a:cubicBezTo>
                    <a:pt x="80546" y="2104428"/>
                    <a:pt x="39908" y="2100320"/>
                    <a:pt x="0" y="2092134"/>
                  </a:cubicBezTo>
                  <a:lnTo>
                    <a:pt x="0" y="632841"/>
                  </a:lnTo>
                  <a:lnTo>
                    <a:pt x="319977" y="237680"/>
                  </a:lnTo>
                  <a:cubicBezTo>
                    <a:pt x="444119" y="84392"/>
                    <a:pt x="612077" y="0"/>
                    <a:pt x="793369" y="0"/>
                  </a:cubicBezTo>
                  <a:cubicBezTo>
                    <a:pt x="934911" y="0"/>
                    <a:pt x="1072198" y="50800"/>
                    <a:pt x="1190308" y="146050"/>
                  </a:cubicBezTo>
                  <a:cubicBezTo>
                    <a:pt x="1455909" y="361118"/>
                    <a:pt x="1496879" y="750773"/>
                    <a:pt x="1281811" y="1016381"/>
                  </a:cubicBezTo>
                  <a:cubicBezTo>
                    <a:pt x="1210882" y="1103884"/>
                    <a:pt x="1134174" y="1191959"/>
                    <a:pt x="1053211" y="1285113"/>
                  </a:cubicBezTo>
                  <a:cubicBezTo>
                    <a:pt x="890334" y="1471994"/>
                    <a:pt x="721868" y="1665288"/>
                    <a:pt x="601917" y="1856296"/>
                  </a:cubicBezTo>
                  <a:cubicBezTo>
                    <a:pt x="505905" y="2009203"/>
                    <a:pt x="321818" y="2103946"/>
                    <a:pt x="121603" y="2103946"/>
                  </a:cubicBezTo>
                  <a:close/>
                </a:path>
              </a:pathLst>
            </a:custGeom>
            <a:solidFill>
              <a:srgbClr val="FFFFFF">
                <a:alpha val="413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178940" y="5810426"/>
              <a:ext cx="273352" cy="260490"/>
            </a:xfrm>
            <a:custGeom>
              <a:avLst/>
              <a:gdLst/>
              <a:ahLst/>
              <a:cxnLst/>
              <a:rect l="l" t="t" r="r" b="b"/>
              <a:pathLst>
                <a:path w="273352" h="260490" extrusionOk="0">
                  <a:moveTo>
                    <a:pt x="145733" y="260491"/>
                  </a:moveTo>
                  <a:cubicBezTo>
                    <a:pt x="113278" y="259868"/>
                    <a:pt x="81496" y="251137"/>
                    <a:pt x="53277" y="235091"/>
                  </a:cubicBezTo>
                  <a:cubicBezTo>
                    <a:pt x="24702" y="219406"/>
                    <a:pt x="5080" y="186323"/>
                    <a:pt x="826" y="146571"/>
                  </a:cubicBezTo>
                  <a:cubicBezTo>
                    <a:pt x="-3429" y="106820"/>
                    <a:pt x="8954" y="67451"/>
                    <a:pt x="33401" y="46242"/>
                  </a:cubicBezTo>
                  <a:cubicBezTo>
                    <a:pt x="66739" y="17286"/>
                    <a:pt x="109601" y="14"/>
                    <a:pt x="148527" y="14"/>
                  </a:cubicBezTo>
                  <a:cubicBezTo>
                    <a:pt x="175749" y="-406"/>
                    <a:pt x="202248" y="8770"/>
                    <a:pt x="223393" y="25921"/>
                  </a:cubicBezTo>
                  <a:cubicBezTo>
                    <a:pt x="281229" y="72791"/>
                    <a:pt x="290151" y="157659"/>
                    <a:pt x="243332" y="215532"/>
                  </a:cubicBezTo>
                  <a:cubicBezTo>
                    <a:pt x="219577" y="244889"/>
                    <a:pt x="183484" y="261494"/>
                    <a:pt x="145733" y="260427"/>
                  </a:cubicBezTo>
                  <a:close/>
                </a:path>
              </a:pathLst>
            </a:cu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195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92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32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46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01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18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15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79C5-558C-4CCF-BA43-6F11115C4CA5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15819-FEBB-45C4-A386-5A4BBCE76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63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004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5200" y="1687711"/>
            <a:ext cx="78532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ed Hat Text"/>
              <a:buChar char="⦁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○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■"/>
              <a:defRPr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0223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8205D5-7E33-4920-86A1-99AB302AC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1" t="10650" r="9741" b="17600"/>
          <a:stretch/>
        </p:blipFill>
        <p:spPr>
          <a:xfrm>
            <a:off x="7861002" y="0"/>
            <a:ext cx="3286637" cy="2416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0F975F-3BDB-4CA1-9D80-EE6BF684B4C1}"/>
              </a:ext>
            </a:extLst>
          </p:cNvPr>
          <p:cNvSpPr/>
          <p:nvPr/>
        </p:nvSpPr>
        <p:spPr>
          <a:xfrm>
            <a:off x="6709628" y="2638302"/>
            <a:ext cx="4983607" cy="31700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spc="50" normalizeH="0" baseline="0" noProof="0" dirty="0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Zilla Slab"/>
                <a:ea typeface="STCaiyun" panose="020B0503020204020204" pitchFamily="2" charset="-122"/>
                <a:cs typeface="Urdu Typesetting" panose="020B0604020202020204" pitchFamily="66" charset="-78"/>
              </a:rPr>
              <a:t>Group Members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spc="50" normalizeH="0" baseline="0" noProof="0" dirty="0">
              <a:ln w="9525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Zilla Slab"/>
              <a:ea typeface="STCaiyun" panose="020B0503020204020204" pitchFamily="2" charset="-122"/>
              <a:cs typeface="Urdu Typesetting" panose="020B0604020202020204" pitchFamily="66" charset="-78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spc="50" normalizeH="0" baseline="0" noProof="0" dirty="0" err="1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Zilla Slab"/>
                <a:ea typeface="STCaiyun" panose="020B0503020204020204" pitchFamily="2" charset="-122"/>
                <a:cs typeface="Urdu Typesetting" panose="020B0604020202020204" pitchFamily="66" charset="-78"/>
              </a:rPr>
              <a:t>Animesh</a:t>
            </a:r>
            <a:endParaRPr kumimoji="0" lang="en-US" sz="3200" b="1" i="0" u="none" strike="noStrike" kern="1200" spc="50" normalizeH="0" baseline="0" noProof="0" dirty="0">
              <a:ln w="9525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Zilla Slab"/>
              <a:ea typeface="STCaiyun" panose="020B0503020204020204" pitchFamily="2" charset="-122"/>
              <a:cs typeface="Urdu Typesetting" panose="020B0604020202020204" pitchFamily="66" charset="-78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spc="50" normalizeH="0" baseline="0" noProof="0" dirty="0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Zilla Slab"/>
                <a:ea typeface="STCaiyun" panose="020B0503020204020204" pitchFamily="2" charset="-122"/>
                <a:cs typeface="Urdu Typesetting" panose="020B0604020202020204" pitchFamily="66" charset="-78"/>
              </a:rPr>
              <a:t>Palak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spc="50" normalizeH="0" baseline="0" noProof="0" dirty="0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Zilla Slab"/>
                <a:ea typeface="STCaiyun" panose="020B0503020204020204" pitchFamily="2" charset="-122"/>
                <a:cs typeface="Urdu Typesetting" panose="020B0604020202020204" pitchFamily="66" charset="-78"/>
              </a:rPr>
              <a:t>Raja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spc="50" normalizeH="0" baseline="0" noProof="0" dirty="0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Zilla Slab"/>
                <a:ea typeface="STCaiyun" panose="020B0503020204020204" pitchFamily="2" charset="-122"/>
                <a:cs typeface="Urdu Typesetting" panose="020B0604020202020204" pitchFamily="66" charset="-78"/>
              </a:rPr>
              <a:t>Harsh </a:t>
            </a:r>
            <a:endParaRPr kumimoji="0" lang="en-US" sz="6000" b="1" i="1" u="none" strike="noStrike" kern="1200" spc="50" normalizeH="0" baseline="0" noProof="0" dirty="0">
              <a:ln w="9525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Zilla Slab"/>
              <a:ea typeface="STCaiyun" panose="020B0503020204020204" pitchFamily="2" charset="-122"/>
              <a:cs typeface="Urdu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64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970198" y="5387038"/>
            <a:ext cx="9491157" cy="9460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solidFill>
                  <a:schemeClr val="accent3"/>
                </a:solidFill>
                <a:latin typeface="Zilla Slab"/>
                <a:sym typeface="Zilla Slab"/>
              </a:rPr>
              <a:t>Continuous Improvement Plan: PDCA</a:t>
            </a:r>
            <a:endParaRPr sz="4400" b="1" dirty="0">
              <a:solidFill>
                <a:schemeClr val="accent3"/>
              </a:solidFill>
              <a:latin typeface="Zilla Slab"/>
              <a:sym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CB51406-2C2E-4F0D-A329-04F920CA116C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5101" r="8237" b="5389"/>
          <a:stretch/>
        </p:blipFill>
        <p:spPr bwMode="auto">
          <a:xfrm>
            <a:off x="2961764" y="109925"/>
            <a:ext cx="5577802" cy="52771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1053885" y="5649777"/>
            <a:ext cx="8718925" cy="9460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solidFill>
                  <a:schemeClr val="accent3"/>
                </a:solidFill>
                <a:latin typeface="Zilla Slab"/>
              </a:rPr>
              <a:t>Opportunity Pipeline Management</a:t>
            </a:r>
            <a:endParaRPr sz="4400" b="1" dirty="0">
              <a:solidFill>
                <a:schemeClr val="accent3"/>
              </a:solidFill>
              <a:latin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5D1853F-AAD1-4843-970C-CA135887C0F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5721" b="7436"/>
          <a:stretch/>
        </p:blipFill>
        <p:spPr bwMode="auto">
          <a:xfrm>
            <a:off x="2133042" y="290992"/>
            <a:ext cx="6526049" cy="52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893100" y="1907824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dirty="0"/>
              <a:t>Quick Fact!</a:t>
            </a:r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2088470" y="3191612"/>
            <a:ext cx="6100000" cy="2835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Hamleys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survived the great depression and German bombs.</a:t>
            </a:r>
          </a:p>
        </p:txBody>
      </p:sp>
      <p:sp>
        <p:nvSpPr>
          <p:cNvPr id="336" name="Google Shape;336;p17"/>
          <p:cNvSpPr txBox="1"/>
          <p:nvPr/>
        </p:nvSpPr>
        <p:spPr>
          <a:xfrm>
            <a:off x="639633" y="0"/>
            <a:ext cx="2371200" cy="18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" sz="9600" b="1" kern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kumimoji="0" sz="9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7;p37">
            <a:extLst>
              <a:ext uri="{FF2B5EF4-FFF2-40B4-BE49-F238E27FC236}">
                <a16:creationId xmlns:a16="http://schemas.microsoft.com/office/drawing/2014/main" id="{05F58A1A-C04E-40EC-BF9E-D529917C612F}"/>
              </a:ext>
            </a:extLst>
          </p:cNvPr>
          <p:cNvSpPr/>
          <p:nvPr/>
        </p:nvSpPr>
        <p:spPr>
          <a:xfrm>
            <a:off x="8638778" y="2865005"/>
            <a:ext cx="1001168" cy="112799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35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470" name="Google Shape;470;p30"/>
          <p:cNvSpPr txBox="1">
            <a:spLocks noGrp="1"/>
          </p:cNvSpPr>
          <p:nvPr>
            <p:ph type="body" idx="4294967295"/>
          </p:nvPr>
        </p:nvSpPr>
        <p:spPr>
          <a:xfrm>
            <a:off x="2830696" y="0"/>
            <a:ext cx="7423688" cy="109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solidFill>
                  <a:schemeClr val="accent3"/>
                </a:solidFill>
                <a:latin typeface="Zilla Slab"/>
              </a:rPr>
              <a:t>Porter’s Five Force Model</a:t>
            </a:r>
            <a:endParaRPr sz="4400" b="1" dirty="0">
              <a:solidFill>
                <a:schemeClr val="accent3"/>
              </a:solidFill>
              <a:latin typeface="Zilla Slab"/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4294967295"/>
          </p:nvPr>
        </p:nvSpPr>
        <p:spPr>
          <a:xfrm>
            <a:off x="11460163" y="6332538"/>
            <a:ext cx="731837" cy="5254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09115-AAA5-48C7-A168-801D5579B862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58000"/>
                    </a14:imgEffect>
                    <a14:imgEffect>
                      <a14:brightnessContrast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81" y="849663"/>
            <a:ext cx="6063923" cy="5745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719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>
            <a:spLocks noGrp="1"/>
          </p:cNvSpPr>
          <p:nvPr>
            <p:ph type="title"/>
          </p:nvPr>
        </p:nvSpPr>
        <p:spPr>
          <a:xfrm>
            <a:off x="1099127" y="185526"/>
            <a:ext cx="7005782" cy="56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400" dirty="0"/>
              <a:t>Dashboards</a:t>
            </a:r>
            <a:endParaRPr sz="4400" dirty="0"/>
          </a:p>
        </p:txBody>
      </p:sp>
      <p:sp>
        <p:nvSpPr>
          <p:cNvPr id="367" name="Google Shape;367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6DE9B-B2E3-46C6-8BBB-3ED1C858F58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39"/>
          <a:stretch/>
        </p:blipFill>
        <p:spPr>
          <a:xfrm>
            <a:off x="403051" y="921420"/>
            <a:ext cx="11001376" cy="5681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>
            <a:spLocks noGrp="1"/>
          </p:cNvSpPr>
          <p:nvPr>
            <p:ph type="title"/>
          </p:nvPr>
        </p:nvSpPr>
        <p:spPr>
          <a:xfrm>
            <a:off x="1099127" y="185526"/>
            <a:ext cx="7005782" cy="56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400" dirty="0"/>
              <a:t>Dashboards</a:t>
            </a:r>
            <a:endParaRPr sz="4400" dirty="0"/>
          </a:p>
        </p:txBody>
      </p:sp>
      <p:sp>
        <p:nvSpPr>
          <p:cNvPr id="367" name="Google Shape;3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CCAF2-7C1B-4DBE-A059-66D56C991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4" y="842178"/>
            <a:ext cx="10913165" cy="5675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9825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>
            <a:spLocks noGrp="1"/>
          </p:cNvSpPr>
          <p:nvPr>
            <p:ph type="title"/>
          </p:nvPr>
        </p:nvSpPr>
        <p:spPr>
          <a:xfrm>
            <a:off x="1083629" y="152742"/>
            <a:ext cx="7005782" cy="56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400" dirty="0"/>
              <a:t>Sales Descriptive</a:t>
            </a:r>
            <a:endParaRPr sz="4400" dirty="0"/>
          </a:p>
        </p:txBody>
      </p:sp>
      <p:sp>
        <p:nvSpPr>
          <p:cNvPr id="367" name="Google Shape;367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5566-E5AF-4071-A378-2C316891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04" y="624214"/>
            <a:ext cx="10869541" cy="60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>
            <a:spLocks noGrp="1"/>
          </p:cNvSpPr>
          <p:nvPr>
            <p:ph type="title"/>
          </p:nvPr>
        </p:nvSpPr>
        <p:spPr>
          <a:xfrm>
            <a:off x="1099126" y="354220"/>
            <a:ext cx="9624291" cy="56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400" dirty="0"/>
              <a:t>Sales Distribution as Country</a:t>
            </a:r>
            <a:endParaRPr sz="4400" dirty="0"/>
          </a:p>
        </p:txBody>
      </p:sp>
      <p:sp>
        <p:nvSpPr>
          <p:cNvPr id="367" name="Google Shape;367;p2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0FBBB-F1FE-443A-8AC9-55FD437C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47" y="921420"/>
            <a:ext cx="10383327" cy="56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18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2235550" y="323460"/>
            <a:ext cx="8701087" cy="7985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800" dirty="0"/>
              <a:t>Customer Feedback Distribution</a:t>
            </a:r>
            <a:endParaRPr sz="4800" dirty="0"/>
          </a:p>
        </p:txBody>
      </p:sp>
      <p:sp>
        <p:nvSpPr>
          <p:cNvPr id="328" name="Google Shape;328;p16"/>
          <p:cNvSpPr/>
          <p:nvPr/>
        </p:nvSpPr>
        <p:spPr>
          <a:xfrm rot="2487343">
            <a:off x="4035050" y="3303605"/>
            <a:ext cx="382975" cy="3721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6D9EEB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5271C-4DF3-496C-BD99-D48388E8F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29" t="14711" r="14987" b="10354"/>
          <a:stretch/>
        </p:blipFill>
        <p:spPr>
          <a:xfrm>
            <a:off x="2891464" y="1759207"/>
            <a:ext cx="6335663" cy="4715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D5DE4-2AA9-449D-9CED-2839D2399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296" b="56688"/>
          <a:stretch/>
        </p:blipFill>
        <p:spPr>
          <a:xfrm>
            <a:off x="446074" y="2451935"/>
            <a:ext cx="2089656" cy="307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27B8C-B859-4AE1-958C-8B142671B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65" t="32009" b="26334"/>
          <a:stretch/>
        </p:blipFill>
        <p:spPr>
          <a:xfrm>
            <a:off x="9582861" y="1759207"/>
            <a:ext cx="2489628" cy="4715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7" name="Google Shape;327;p16"/>
          <p:cNvSpPr/>
          <p:nvPr/>
        </p:nvSpPr>
        <p:spPr>
          <a:xfrm>
            <a:off x="3034029" y="1546400"/>
            <a:ext cx="538247" cy="52303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6D9EEB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469491" y="4727098"/>
            <a:ext cx="2102785" cy="213083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6D9EEB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19</a:t>
            </a:fld>
            <a:endParaRPr kern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F4199-67EA-4087-91C3-8C9A77A6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38" y="162987"/>
            <a:ext cx="10094169" cy="5753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323;p16">
            <a:extLst>
              <a:ext uri="{FF2B5EF4-FFF2-40B4-BE49-F238E27FC236}">
                <a16:creationId xmlns:a16="http://schemas.microsoft.com/office/drawing/2014/main" id="{3094523C-5BC6-417E-9608-034E44496EBB}"/>
              </a:ext>
            </a:extLst>
          </p:cNvPr>
          <p:cNvSpPr txBox="1">
            <a:spLocks/>
          </p:cNvSpPr>
          <p:nvPr/>
        </p:nvSpPr>
        <p:spPr>
          <a:xfrm>
            <a:off x="1411419" y="5633522"/>
            <a:ext cx="9369161" cy="798255"/>
          </a:xfrm>
          <a:prstGeom prst="rect">
            <a:avLst/>
          </a:prstGeom>
          <a:solidFill>
            <a:srgbClr val="981526"/>
          </a:solidFill>
          <a:ln>
            <a:solidFill>
              <a:schemeClr val="accent3"/>
            </a:solidFill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defTabSz="914400"/>
            <a:r>
              <a:rPr lang="en-IN" sz="4800" kern="0" dirty="0"/>
              <a:t> Text Analysis of Customer Feedback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2987600" y="50755"/>
            <a:ext cx="6216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8000" dirty="0"/>
              <a:t>Introduction</a:t>
            </a:r>
            <a:endParaRPr sz="8000" dirty="0"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4294967295"/>
          </p:nvPr>
        </p:nvSpPr>
        <p:spPr>
          <a:xfrm>
            <a:off x="2987600" y="2529019"/>
            <a:ext cx="6216800" cy="25833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Tx/>
              <a:buChar char="Ͱ"/>
            </a:pPr>
            <a:r>
              <a:rPr lang="en-IN" dirty="0">
                <a:latin typeface="Zilla Slab"/>
                <a:cs typeface="Times New Roman" panose="02020603050405020304" pitchFamily="18" charset="0"/>
              </a:rPr>
              <a:t>Standing still in the toy industry since 18</a:t>
            </a:r>
            <a:r>
              <a:rPr lang="en-IN" baseline="30000" dirty="0">
                <a:latin typeface="Zilla Slab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Zilla Slab"/>
                <a:cs typeface="Times New Roman" panose="02020603050405020304" pitchFamily="18" charset="0"/>
              </a:rPr>
              <a:t> century, 256 years old</a:t>
            </a:r>
          </a:p>
          <a:p>
            <a:pPr marL="342900" indent="-342900">
              <a:buFontTx/>
              <a:buChar char="Ͱ"/>
            </a:pPr>
            <a:r>
              <a:rPr lang="en-IN" dirty="0">
                <a:latin typeface="Zilla Slab"/>
                <a:cs typeface="Times New Roman" panose="02020603050405020304" pitchFamily="18" charset="0"/>
              </a:rPr>
              <a:t>Reliance took over in 2019 to become the sole owner of </a:t>
            </a:r>
            <a:r>
              <a:rPr lang="en-IN" dirty="0" err="1">
                <a:latin typeface="Zilla Slab"/>
                <a:cs typeface="Times New Roman" panose="02020603050405020304" pitchFamily="18" charset="0"/>
              </a:rPr>
              <a:t>Hamleys</a:t>
            </a:r>
            <a:r>
              <a:rPr lang="en-IN" dirty="0">
                <a:latin typeface="Zilla Slab"/>
                <a:cs typeface="Times New Roman" panose="02020603050405020304" pitchFamily="18" charset="0"/>
              </a:rPr>
              <a:t> succeeding Hong Kong based company.</a:t>
            </a:r>
          </a:p>
          <a:p>
            <a:pPr marL="342900" indent="-342900">
              <a:buFontTx/>
              <a:buChar char="Ͱ"/>
            </a:pPr>
            <a:r>
              <a:rPr lang="en-IN" dirty="0" err="1">
                <a:latin typeface="Zilla Slab"/>
                <a:cs typeface="Times New Roman" panose="02020603050405020304" pitchFamily="18" charset="0"/>
              </a:rPr>
              <a:t>Hamleys</a:t>
            </a:r>
            <a:r>
              <a:rPr lang="en-IN" dirty="0">
                <a:latin typeface="Zilla Slab"/>
                <a:cs typeface="Times New Roman" panose="02020603050405020304" pitchFamily="18" charset="0"/>
              </a:rPr>
              <a:t> mostly deals with all the products related to children like toys, stationaries and accessories.</a:t>
            </a:r>
          </a:p>
          <a:p>
            <a:endParaRPr lang="en-IN" dirty="0"/>
          </a:p>
        </p:txBody>
      </p:sp>
      <p:sp>
        <p:nvSpPr>
          <p:cNvPr id="325" name="Google Shape;325;p16"/>
          <p:cNvSpPr/>
          <p:nvPr/>
        </p:nvSpPr>
        <p:spPr>
          <a:xfrm>
            <a:off x="8471661" y="200854"/>
            <a:ext cx="2102785" cy="213083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6D9EEB"/>
              </a:solidFill>
            </a:endParaRPr>
          </a:p>
        </p:txBody>
      </p:sp>
      <p:sp>
        <p:nvSpPr>
          <p:cNvPr id="326" name="Google Shape;326;p16"/>
          <p:cNvSpPr/>
          <p:nvPr/>
        </p:nvSpPr>
        <p:spPr>
          <a:xfrm rot="1473055">
            <a:off x="974227" y="3961528"/>
            <a:ext cx="1229437" cy="119761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6D9EEB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1397961" y="3269046"/>
            <a:ext cx="538247" cy="52303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6D9EEB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 rot="2487343">
            <a:off x="2011414" y="2645475"/>
            <a:ext cx="382975" cy="3721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6D9EEB"/>
              </a:solidFill>
            </a:endParaRPr>
          </a:p>
        </p:txBody>
      </p:sp>
      <p:sp>
        <p:nvSpPr>
          <p:cNvPr id="329" name="Google Shape;329;p1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>
            <a:spLocks noGrp="1"/>
          </p:cNvSpPr>
          <p:nvPr>
            <p:ph type="title" idx="4294967295"/>
          </p:nvPr>
        </p:nvSpPr>
        <p:spPr>
          <a:xfrm>
            <a:off x="1065932" y="152399"/>
            <a:ext cx="9103304" cy="595746"/>
          </a:xfrm>
          <a:prstGeom prst="rect">
            <a:avLst/>
          </a:prstGeom>
          <a:solidFill>
            <a:srgbClr val="8C3994"/>
          </a:solidFill>
          <a:ln>
            <a:solidFill>
              <a:srgbClr val="F075B8"/>
            </a:solidFill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600" dirty="0">
                <a:solidFill>
                  <a:schemeClr val="lt1"/>
                </a:solidFill>
              </a:rPr>
              <a:t>      Trends of Toys Sold Vs Quality of Employee 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373" name="Google Shape;373;p2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20</a:t>
            </a:fld>
            <a:endParaRPr kern="0">
              <a:solidFill>
                <a:srgbClr val="FFFFFF"/>
              </a:solidFill>
            </a:endParaRPr>
          </a:p>
        </p:txBody>
      </p:sp>
      <p:pic>
        <p:nvPicPr>
          <p:cNvPr id="4" name="VID-20191207-WA0003">
            <a:hlinkClick r:id="" action="ppaction://media"/>
            <a:extLst>
              <a:ext uri="{FF2B5EF4-FFF2-40B4-BE49-F238E27FC236}">
                <a16:creationId xmlns:a16="http://schemas.microsoft.com/office/drawing/2014/main" id="{ED94A01D-15EA-48DB-9FE2-1302AC54B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513" y="962925"/>
            <a:ext cx="11152908" cy="5742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2655100" y="1686151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dirty="0"/>
              <a:t>Quick Fact!</a:t>
            </a:r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769382" y="2923228"/>
            <a:ext cx="6321239" cy="29909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Hamleys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constructed ‘Lego’ bus stop at Regent street, London in 2014 which was operational for a month. </a:t>
            </a:r>
          </a:p>
          <a:p>
            <a:endParaRPr lang="en-IN" sz="4000" dirty="0"/>
          </a:p>
        </p:txBody>
      </p:sp>
      <p:sp>
        <p:nvSpPr>
          <p:cNvPr id="336" name="Google Shape;336;p17"/>
          <p:cNvSpPr txBox="1"/>
          <p:nvPr/>
        </p:nvSpPr>
        <p:spPr>
          <a:xfrm>
            <a:off x="639633" y="0"/>
            <a:ext cx="2371200" cy="18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9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3</a:t>
            </a:r>
            <a:endParaRPr kumimoji="0" sz="9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7;p37">
            <a:extLst>
              <a:ext uri="{FF2B5EF4-FFF2-40B4-BE49-F238E27FC236}">
                <a16:creationId xmlns:a16="http://schemas.microsoft.com/office/drawing/2014/main" id="{6F8DB8A6-402C-4D29-9D17-DAD997E1FA17}"/>
              </a:ext>
            </a:extLst>
          </p:cNvPr>
          <p:cNvSpPr/>
          <p:nvPr/>
        </p:nvSpPr>
        <p:spPr>
          <a:xfrm>
            <a:off x="300690" y="5730010"/>
            <a:ext cx="1001168" cy="112799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67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75037-7699-44F7-B5F0-AB1C415312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3" name="Picture 2" descr="Image result for lego bus stop hamleys">
            <a:extLst>
              <a:ext uri="{FF2B5EF4-FFF2-40B4-BE49-F238E27FC236}">
                <a16:creationId xmlns:a16="http://schemas.microsoft.com/office/drawing/2014/main" id="{B733B136-B955-42CF-A154-9D6BDC57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32" y="680525"/>
            <a:ext cx="5539613" cy="4337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ego bus stop hamleys">
            <a:extLst>
              <a:ext uri="{FF2B5EF4-FFF2-40B4-BE49-F238E27FC236}">
                <a16:creationId xmlns:a16="http://schemas.microsoft.com/office/drawing/2014/main" id="{549764C8-13C0-451A-BD9F-9F00478C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27" y="680526"/>
            <a:ext cx="5539613" cy="4337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3;p16">
            <a:extLst>
              <a:ext uri="{FF2B5EF4-FFF2-40B4-BE49-F238E27FC236}">
                <a16:creationId xmlns:a16="http://schemas.microsoft.com/office/drawing/2014/main" id="{778FF512-F853-46C0-AD13-40BBEFE87110}"/>
              </a:ext>
            </a:extLst>
          </p:cNvPr>
          <p:cNvSpPr txBox="1">
            <a:spLocks/>
          </p:cNvSpPr>
          <p:nvPr/>
        </p:nvSpPr>
        <p:spPr>
          <a:xfrm>
            <a:off x="1120566" y="5300542"/>
            <a:ext cx="8700655" cy="129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Zilla Slab"/>
              <a:buNone/>
              <a:defRPr sz="2800" b="1" i="0" u="none" strike="noStrike" cap="none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defTabSz="914400"/>
            <a:r>
              <a:rPr lang="en-IN" sz="4000" kern="0" dirty="0"/>
              <a:t>Probably wouldn’t sit on the Lego bench though!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F3835-E83D-4418-86C0-3333C1D01620}"/>
              </a:ext>
            </a:extLst>
          </p:cNvPr>
          <p:cNvSpPr txBox="1"/>
          <p:nvPr/>
        </p:nvSpPr>
        <p:spPr>
          <a:xfrm>
            <a:off x="3940937" y="5115876"/>
            <a:ext cx="404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</a:t>
            </a:r>
            <a:r>
              <a:rPr lang="en-IN" i="1" dirty="0"/>
              <a:t>https://www.google.ie/imghp</a:t>
            </a:r>
          </a:p>
        </p:txBody>
      </p:sp>
    </p:spTree>
    <p:extLst>
      <p:ext uri="{BB962C8B-B14F-4D97-AF65-F5344CB8AC3E}">
        <p14:creationId xmlns:p14="http://schemas.microsoft.com/office/powerpoint/2010/main" val="126442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B708-00ED-4D59-8074-75BD4EE0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Microsoft Dynamics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0331A-07F9-4DA7-AA3B-32E0EBFD3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00" y="1687711"/>
            <a:ext cx="7853200" cy="44186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dirty="0">
                <a:latin typeface="Zilla Slab"/>
                <a:cs typeface="Times New Roman" panose="02020603050405020304" pitchFamily="18" charset="0"/>
              </a:rPr>
              <a:t>Feedback</a:t>
            </a:r>
            <a:r>
              <a:rPr lang="en-US" sz="2800" dirty="0">
                <a:latin typeface="Zilla Slab"/>
                <a:cs typeface="Times New Roman" panose="02020603050405020304" pitchFamily="18" charset="0"/>
              </a:rPr>
              <a:t>: Customer feedback routed as a case among teams</a:t>
            </a:r>
          </a:p>
          <a:p>
            <a:pPr marL="0" indent="0" algn="l">
              <a:buNone/>
            </a:pPr>
            <a:endParaRPr lang="en-US" sz="2800" dirty="0">
              <a:latin typeface="Zilla Slab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b="1" dirty="0">
                <a:latin typeface="Zilla Slab"/>
                <a:cs typeface="Times New Roman" panose="02020603050405020304" pitchFamily="18" charset="0"/>
              </a:rPr>
              <a:t>Supplier response</a:t>
            </a:r>
            <a:r>
              <a:rPr lang="en-IN" sz="2800" dirty="0">
                <a:latin typeface="Zilla Slab"/>
                <a:cs typeface="Times New Roman" panose="02020603050405020304" pitchFamily="18" charset="0"/>
              </a:rPr>
              <a:t>: Custom field for suppliers to agree/disagree over a customer suggestion/request. </a:t>
            </a:r>
            <a:r>
              <a:rPr lang="en-US" sz="2800" dirty="0">
                <a:latin typeface="Zilla Slab"/>
                <a:cs typeface="Times New Roman" panose="02020603050405020304" pitchFamily="18" charset="0"/>
              </a:rPr>
              <a:t>Status mails to the suppliers and customers</a:t>
            </a:r>
            <a:endParaRPr lang="en-IN" sz="2800" dirty="0">
              <a:latin typeface="Zilla Slab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585AE-0462-42CE-957D-D6337AA97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196" y="1363112"/>
            <a:ext cx="7853200" cy="413177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Zilla Slab"/>
                <a:cs typeface="Times New Roman" panose="02020603050405020304" pitchFamily="18" charset="0"/>
              </a:rPr>
              <a:t>Leads and acquisitions</a:t>
            </a:r>
            <a:r>
              <a:rPr lang="en-US" sz="2800" dirty="0">
                <a:latin typeface="Zilla Slab"/>
                <a:cs typeface="Times New Roman" panose="02020603050405020304" pitchFamily="18" charset="0"/>
              </a:rPr>
              <a:t>: Promising retail shop owners recorded in the system based on customer responses and further qualified as opportunities on the basis mail replies</a:t>
            </a:r>
          </a:p>
          <a:p>
            <a:pPr marL="0" indent="0">
              <a:buNone/>
            </a:pPr>
            <a:endParaRPr lang="en-US" sz="2800" dirty="0">
              <a:latin typeface="Zilla Slab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latin typeface="Zilla Slab"/>
                <a:cs typeface="Times New Roman" panose="02020603050405020304" pitchFamily="18" charset="0"/>
              </a:rPr>
              <a:t>Loyalty Cards</a:t>
            </a:r>
            <a:r>
              <a:rPr lang="en-US" sz="2800" dirty="0">
                <a:latin typeface="Zilla Slab"/>
                <a:cs typeface="Times New Roman" panose="02020603050405020304" pitchFamily="18" charset="0"/>
              </a:rPr>
              <a:t>: Customers with no loyalty card contacted and made aware of the perks</a:t>
            </a:r>
          </a:p>
          <a:p>
            <a:pPr marL="0" indent="0">
              <a:buNone/>
            </a:pPr>
            <a:endParaRPr lang="en-US" sz="2800" dirty="0">
              <a:latin typeface="Zilla Slab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F0ECE-2B8A-4CAC-85B3-1BF3EB054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44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D72C5-2DA7-48AB-B41D-44DB154B2B7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0" b="-1"/>
          <a:stretch/>
        </p:blipFill>
        <p:spPr>
          <a:xfrm rot="21600000">
            <a:off x="642523" y="496523"/>
            <a:ext cx="10664922" cy="58573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26</a:t>
            </a:fld>
            <a:endParaRPr kern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8EB76-21B2-41FC-A693-0D514F9CF46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9" b="-1"/>
          <a:stretch/>
        </p:blipFill>
        <p:spPr>
          <a:xfrm rot="21600000">
            <a:off x="321733" y="321733"/>
            <a:ext cx="11548534" cy="6214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E39-F6C9-483E-86B3-3BB13078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00" y="418454"/>
            <a:ext cx="7853200" cy="929579"/>
          </a:xfrm>
        </p:spPr>
        <p:txBody>
          <a:bodyPr/>
          <a:lstStyle/>
          <a:p>
            <a:r>
              <a:rPr lang="en-US" sz="4800" dirty="0"/>
              <a:t>References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A4FDC-9B0F-4534-9631-EF2B4EF8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00" y="1687711"/>
            <a:ext cx="7853200" cy="2526480"/>
          </a:xfrm>
        </p:spPr>
        <p:txBody>
          <a:bodyPr/>
          <a:lstStyle/>
          <a:p>
            <a:r>
              <a:rPr lang="en-IN" dirty="0"/>
              <a:t>“BBC - The history of Hamleys - London’s famous toy shop.” [Online]. Available: http://news.bbc.co.uk/local/london/hi/people_and_places/history/newsid_8510000/8510277.stm. [Accessed: 07-Dec-2019].</a:t>
            </a:r>
          </a:p>
          <a:p>
            <a:r>
              <a:rPr lang="en-IN" dirty="0"/>
              <a:t>https://www.slidescarnival.com/hume-free-presentation-template/9195#preview</a:t>
            </a:r>
          </a:p>
          <a:p>
            <a:pPr marL="135464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73A7B-03A0-4173-BF83-7F0BD7DB14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30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28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515" name="Google Shape;515;p34"/>
          <p:cNvSpPr txBox="1">
            <a:spLocks noGrp="1"/>
          </p:cNvSpPr>
          <p:nvPr>
            <p:ph type="ctrTitle" idx="4294967295"/>
          </p:nvPr>
        </p:nvSpPr>
        <p:spPr>
          <a:xfrm>
            <a:off x="4321033" y="1967167"/>
            <a:ext cx="6496000" cy="162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800" b="0" dirty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Thanks!</a:t>
            </a:r>
            <a:endParaRPr sz="12800" b="0" dirty="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516" name="Google Shape;516;p34"/>
          <p:cNvSpPr txBox="1">
            <a:spLocks noGrp="1"/>
          </p:cNvSpPr>
          <p:nvPr>
            <p:ph type="subTitle" idx="4294967295"/>
          </p:nvPr>
        </p:nvSpPr>
        <p:spPr>
          <a:xfrm>
            <a:off x="4754985" y="3448373"/>
            <a:ext cx="2408869" cy="7350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2400" b="1" dirty="0"/>
              <a:t>Any questions?</a:t>
            </a:r>
            <a:endParaRPr sz="2400" b="1" dirty="0"/>
          </a:p>
        </p:txBody>
      </p:sp>
      <p:sp>
        <p:nvSpPr>
          <p:cNvPr id="517" name="Google Shape;517;p34"/>
          <p:cNvSpPr/>
          <p:nvPr/>
        </p:nvSpPr>
        <p:spPr>
          <a:xfrm>
            <a:off x="1645934" y="1532517"/>
            <a:ext cx="2408868" cy="2415753"/>
          </a:xfrm>
          <a:custGeom>
            <a:avLst/>
            <a:gdLst/>
            <a:ahLst/>
            <a:cxnLst/>
            <a:rect l="l" t="t" r="r" b="b"/>
            <a:pathLst>
              <a:path w="922938" h="925576" extrusionOk="0">
                <a:moveTo>
                  <a:pt x="460766" y="925513"/>
                </a:moveTo>
                <a:cubicBezTo>
                  <a:pt x="355610" y="925513"/>
                  <a:pt x="254772" y="888873"/>
                  <a:pt x="169174" y="819531"/>
                </a:cubicBezTo>
                <a:cubicBezTo>
                  <a:pt x="-29707" y="658495"/>
                  <a:pt x="-54409" y="421767"/>
                  <a:pt x="101292" y="169990"/>
                </a:cubicBezTo>
                <a:cubicBezTo>
                  <a:pt x="170063" y="58801"/>
                  <a:pt x="278712" y="0"/>
                  <a:pt x="415427" y="0"/>
                </a:cubicBezTo>
                <a:cubicBezTo>
                  <a:pt x="521980" y="0"/>
                  <a:pt x="644027" y="37211"/>
                  <a:pt x="750643" y="102172"/>
                </a:cubicBezTo>
                <a:cubicBezTo>
                  <a:pt x="837194" y="154940"/>
                  <a:pt x="895805" y="247333"/>
                  <a:pt x="915743" y="362522"/>
                </a:cubicBezTo>
                <a:cubicBezTo>
                  <a:pt x="939683" y="501015"/>
                  <a:pt x="903043" y="646367"/>
                  <a:pt x="818398" y="751205"/>
                </a:cubicBezTo>
                <a:cubicBezTo>
                  <a:pt x="728673" y="862013"/>
                  <a:pt x="598307" y="925576"/>
                  <a:pt x="460766" y="925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2273979" y="2088894"/>
            <a:ext cx="1152783" cy="1064789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2088470" y="1864400"/>
            <a:ext cx="6100000" cy="10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dirty="0"/>
              <a:t>Quick Fact!</a:t>
            </a:r>
            <a:endParaRPr dirty="0"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2088470" y="3191612"/>
            <a:ext cx="6100000" cy="28351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Victoria was a patron in mid 18</a:t>
            </a:r>
            <a:r>
              <a:rPr lang="en-IN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century.</a:t>
            </a:r>
          </a:p>
        </p:txBody>
      </p:sp>
      <p:sp>
        <p:nvSpPr>
          <p:cNvPr id="336" name="Google Shape;336;p17"/>
          <p:cNvSpPr txBox="1"/>
          <p:nvPr/>
        </p:nvSpPr>
        <p:spPr>
          <a:xfrm>
            <a:off x="639633" y="0"/>
            <a:ext cx="2371200" cy="18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600" b="1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9600" b="1" kern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7;p37">
            <a:extLst>
              <a:ext uri="{FF2B5EF4-FFF2-40B4-BE49-F238E27FC236}">
                <a16:creationId xmlns:a16="http://schemas.microsoft.com/office/drawing/2014/main" id="{ACFD19C2-B25C-45A5-A84A-1FC2091AB8B8}"/>
              </a:ext>
            </a:extLst>
          </p:cNvPr>
          <p:cNvSpPr/>
          <p:nvPr/>
        </p:nvSpPr>
        <p:spPr>
          <a:xfrm>
            <a:off x="9909639" y="522579"/>
            <a:ext cx="1001168" cy="112799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543665" y="1269961"/>
            <a:ext cx="3741106" cy="2469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latin typeface="Zilla Slab"/>
              </a:rPr>
              <a:t>Product Lifecycle Flow Diagram</a:t>
            </a:r>
            <a:endParaRPr sz="4400" b="1" dirty="0">
              <a:latin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D53188-7415-4FA8-A55E-D215B93DECA8}"/>
              </a:ext>
            </a:extLst>
          </p:cNvPr>
          <p:cNvGrpSpPr/>
          <p:nvPr/>
        </p:nvGrpSpPr>
        <p:grpSpPr>
          <a:xfrm>
            <a:off x="3082161" y="418065"/>
            <a:ext cx="7388596" cy="6021870"/>
            <a:chOff x="1315766" y="191954"/>
            <a:chExt cx="8403967" cy="65475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58B8F3-BE79-4E6E-A8DA-AE9828721086}"/>
                </a:ext>
              </a:extLst>
            </p:cNvPr>
            <p:cNvGrpSpPr/>
            <p:nvPr/>
          </p:nvGrpSpPr>
          <p:grpSpPr>
            <a:xfrm>
              <a:off x="1315766" y="191954"/>
              <a:ext cx="8403967" cy="6208846"/>
              <a:chOff x="2387910" y="133822"/>
              <a:chExt cx="9106109" cy="6666046"/>
            </a:xfrm>
          </p:grpSpPr>
          <p:sp>
            <p:nvSpPr>
              <p:cNvPr id="9" name="Flowchart: Terminator 8">
                <a:extLst>
                  <a:ext uri="{FF2B5EF4-FFF2-40B4-BE49-F238E27FC236}">
                    <a16:creationId xmlns:a16="http://schemas.microsoft.com/office/drawing/2014/main" id="{66975BFE-BE30-4FFF-907A-EE3153CA6E1F}"/>
                  </a:ext>
                </a:extLst>
              </p:cNvPr>
              <p:cNvSpPr/>
              <p:nvPr/>
            </p:nvSpPr>
            <p:spPr>
              <a:xfrm>
                <a:off x="5742097" y="133822"/>
                <a:ext cx="2618510" cy="577812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Manufacture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FD0720-403B-48DB-AB03-F91544407A88}"/>
                  </a:ext>
                </a:extLst>
              </p:cNvPr>
              <p:cNvSpPr/>
              <p:nvPr/>
            </p:nvSpPr>
            <p:spPr>
              <a:xfrm>
                <a:off x="5839487" y="970920"/>
                <a:ext cx="2521120" cy="4987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Supplier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CC2BBB-43D0-4F54-8A10-FB1C7FD621B7}"/>
                  </a:ext>
                </a:extLst>
              </p:cNvPr>
              <p:cNvSpPr/>
              <p:nvPr/>
            </p:nvSpPr>
            <p:spPr>
              <a:xfrm>
                <a:off x="5839487" y="1728969"/>
                <a:ext cx="2521120" cy="4987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Retailer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D28718-4B50-4758-99B6-989C12CD72A2}"/>
                  </a:ext>
                </a:extLst>
              </p:cNvPr>
              <p:cNvSpPr/>
              <p:nvPr/>
            </p:nvSpPr>
            <p:spPr>
              <a:xfrm>
                <a:off x="8972899" y="1519249"/>
                <a:ext cx="1452895" cy="3891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SCM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0CC0C8-B7AC-46C2-982B-56484277D98C}"/>
                  </a:ext>
                </a:extLst>
              </p:cNvPr>
              <p:cNvSpPr/>
              <p:nvPr/>
            </p:nvSpPr>
            <p:spPr>
              <a:xfrm>
                <a:off x="5839486" y="2548397"/>
                <a:ext cx="2521120" cy="48503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8B316B2C-BA36-435B-B45C-F9F8CF2DF8E2}"/>
                  </a:ext>
                </a:extLst>
              </p:cNvPr>
              <p:cNvSpPr/>
              <p:nvPr/>
            </p:nvSpPr>
            <p:spPr>
              <a:xfrm>
                <a:off x="5880691" y="3310469"/>
                <a:ext cx="2355681" cy="1360110"/>
              </a:xfrm>
              <a:prstGeom prst="flowChartDecision">
                <a:avLst/>
              </a:prstGeom>
              <a:solidFill>
                <a:srgbClr val="FFCC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Purchase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lowchart: Terminator 14">
                <a:extLst>
                  <a:ext uri="{FF2B5EF4-FFF2-40B4-BE49-F238E27FC236}">
                    <a16:creationId xmlns:a16="http://schemas.microsoft.com/office/drawing/2014/main" id="{F2EE5361-8E0E-48D2-8A84-688A5F3B9D5C}"/>
                  </a:ext>
                </a:extLst>
              </p:cNvPr>
              <p:cNvSpPr/>
              <p:nvPr/>
            </p:nvSpPr>
            <p:spPr>
              <a:xfrm>
                <a:off x="3663299" y="4507316"/>
                <a:ext cx="2618510" cy="577812"/>
              </a:xfrm>
              <a:prstGeom prst="flowChartTerminator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 Form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lowchart: Terminator 15">
                <a:extLst>
                  <a:ext uri="{FF2B5EF4-FFF2-40B4-BE49-F238E27FC236}">
                    <a16:creationId xmlns:a16="http://schemas.microsoft.com/office/drawing/2014/main" id="{48754ABB-DEC3-4CFC-B74F-CB70B02E5AAD}"/>
                  </a:ext>
                </a:extLst>
              </p:cNvPr>
              <p:cNvSpPr/>
              <p:nvPr/>
            </p:nvSpPr>
            <p:spPr>
              <a:xfrm>
                <a:off x="2387910" y="5809552"/>
                <a:ext cx="2618510" cy="577812"/>
              </a:xfrm>
              <a:prstGeom prst="flowChartTerminator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Points added to the card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C369EE24-3C6B-4051-BB64-683A562EC5DD}"/>
                  </a:ext>
                </a:extLst>
              </p:cNvPr>
              <p:cNvSpPr/>
              <p:nvPr/>
            </p:nvSpPr>
            <p:spPr>
              <a:xfrm>
                <a:off x="5487188" y="5439758"/>
                <a:ext cx="2852694" cy="1360110"/>
              </a:xfrm>
              <a:prstGeom prst="flowChartDecision">
                <a:avLst/>
              </a:prstGeom>
              <a:solidFill>
                <a:srgbClr val="FFFF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customer has loyalty card?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lowchart: Alternate Process 17">
                <a:extLst>
                  <a:ext uri="{FF2B5EF4-FFF2-40B4-BE49-F238E27FC236}">
                    <a16:creationId xmlns:a16="http://schemas.microsoft.com/office/drawing/2014/main" id="{23BFF107-1B5E-4210-BB07-D56D5E7613CF}"/>
                  </a:ext>
                </a:extLst>
              </p:cNvPr>
              <p:cNvSpPr/>
              <p:nvPr/>
            </p:nvSpPr>
            <p:spPr>
              <a:xfrm>
                <a:off x="8227310" y="4475983"/>
                <a:ext cx="2521120" cy="389194"/>
              </a:xfrm>
              <a:prstGeom prst="flowChartAlternateProcess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Feedback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lowchart: Alternate Process 18">
                <a:extLst>
                  <a:ext uri="{FF2B5EF4-FFF2-40B4-BE49-F238E27FC236}">
                    <a16:creationId xmlns:a16="http://schemas.microsoft.com/office/drawing/2014/main" id="{F11E6D86-4641-4592-A73B-3067188EB7F2}"/>
                  </a:ext>
                </a:extLst>
              </p:cNvPr>
              <p:cNvSpPr/>
              <p:nvPr/>
            </p:nvSpPr>
            <p:spPr>
              <a:xfrm>
                <a:off x="8972899" y="5925216"/>
                <a:ext cx="2521120" cy="389194"/>
              </a:xfrm>
              <a:prstGeom prst="flowChartAlternate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Promotional Offers</a:t>
                </a:r>
                <a:endPara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E0B79AA-64DC-4AE8-8F94-411029DECB2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7051352" y="711634"/>
                <a:ext cx="0" cy="259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1AB54A0-D5AE-4AF2-9C78-15EE2F3B1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52" y="1459888"/>
                <a:ext cx="0" cy="259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B13C031-04C6-48FD-A142-8F04890F5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52" y="2248323"/>
                <a:ext cx="0" cy="259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7CBEFAF-DE00-422C-8B08-D3C6E1FF0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352" y="3033430"/>
                <a:ext cx="0" cy="259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C43866F-C72A-4F35-A414-BC91DC700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32" y="5119220"/>
                <a:ext cx="10362" cy="3599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64EE76C-414F-4720-A323-C1FBE6F708EA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4889820" y="3990524"/>
                <a:ext cx="990871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99CDE13-6CC6-4903-A67E-7A795B722A5B}"/>
                  </a:ext>
                </a:extLst>
              </p:cNvPr>
              <p:cNvCxnSpPr/>
              <p:nvPr/>
            </p:nvCxnSpPr>
            <p:spPr>
              <a:xfrm>
                <a:off x="4889820" y="3990524"/>
                <a:ext cx="0" cy="4968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856E726-C9A3-4EEF-8E46-86E606A93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6208" y="1231492"/>
                <a:ext cx="1017071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0EB42-3A6C-4B83-B5E9-C1BAF3FB8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60607" y="2079948"/>
                <a:ext cx="103267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1F7E814-F0B9-47FE-9F82-6AE7A91F3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3279" y="1231492"/>
                <a:ext cx="0" cy="2592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50F1A1-18A8-4D4E-8F3F-62CD65134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7588" y="1908444"/>
                <a:ext cx="0" cy="1715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5052E78-99D9-4086-B362-293F2779FB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7310" y="3990524"/>
                <a:ext cx="1017072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E1566C6-6B45-4510-89F5-A0113D256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4381" y="3990524"/>
                <a:ext cx="0" cy="4133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CC16B65-3460-4E45-A375-F3D87225F74B}"/>
                  </a:ext>
                </a:extLst>
              </p:cNvPr>
              <p:cNvCxnSpPr/>
              <p:nvPr/>
            </p:nvCxnSpPr>
            <p:spPr>
              <a:xfrm>
                <a:off x="9244381" y="4865177"/>
                <a:ext cx="0" cy="219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1F3951C-8598-4AEC-996E-4A23668F4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3535" y="5101765"/>
                <a:ext cx="2330847" cy="2512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1A1D009-03CE-42C1-8851-151E59917F11}"/>
                  </a:ext>
                </a:extLst>
              </p:cNvPr>
              <p:cNvCxnSpPr>
                <a:stCxn id="17" idx="3"/>
              </p:cNvCxnSpPr>
              <p:nvPr/>
            </p:nvCxnSpPr>
            <p:spPr>
              <a:xfrm>
                <a:off x="8339882" y="6119813"/>
                <a:ext cx="5448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F95A28C-A19D-4B95-9A71-5A5EAEDA8C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6420" y="6138037"/>
                <a:ext cx="4886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ACC173-B08E-4F1D-9F18-9BAEDD004E9F}"/>
                  </a:ext>
                </a:extLst>
              </p:cNvPr>
              <p:cNvSpPr txBox="1"/>
              <p:nvPr/>
            </p:nvSpPr>
            <p:spPr>
              <a:xfrm>
                <a:off x="5194186" y="3660316"/>
                <a:ext cx="4267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</a:t>
                </a:r>
                <a:endParaRPr lang="en-IN" sz="16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823065-894B-4EF8-A84F-98744B5E57C3}"/>
                  </a:ext>
                </a:extLst>
              </p:cNvPr>
              <p:cNvSpPr txBox="1"/>
              <p:nvPr/>
            </p:nvSpPr>
            <p:spPr>
              <a:xfrm>
                <a:off x="8327243" y="5749647"/>
                <a:ext cx="4267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No</a:t>
                </a:r>
                <a:endParaRPr lang="en-IN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824738-991E-4370-B553-14A105F9DF55}"/>
                  </a:ext>
                </a:extLst>
              </p:cNvPr>
              <p:cNvSpPr txBox="1"/>
              <p:nvPr/>
            </p:nvSpPr>
            <p:spPr>
              <a:xfrm>
                <a:off x="5046425" y="5743933"/>
                <a:ext cx="452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Yes</a:t>
                </a:r>
                <a:endParaRPr lang="en-IN" sz="16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7D6CD4-D3B4-4E23-BA82-292EF233D9E6}"/>
                  </a:ext>
                </a:extLst>
              </p:cNvPr>
              <p:cNvSpPr txBox="1"/>
              <p:nvPr/>
            </p:nvSpPr>
            <p:spPr>
              <a:xfrm>
                <a:off x="8658719" y="3649851"/>
                <a:ext cx="452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Yes</a:t>
                </a:r>
                <a:endParaRPr lang="en-IN" sz="1600" dirty="0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2FEC60-D7BE-48F5-95BC-C1036F6AC464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5492435" y="6400800"/>
              <a:ext cx="0" cy="33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276794" y="2026248"/>
            <a:ext cx="3344677" cy="2705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latin typeface="Zilla Slab"/>
              </a:rPr>
              <a:t>Customer Feedback Analysis Flow</a:t>
            </a:r>
            <a:endParaRPr sz="4400" b="1" dirty="0">
              <a:latin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5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5</a:t>
            </a:fld>
            <a:endParaRPr kern="0">
              <a:solidFill>
                <a:srgbClr val="FFFFFF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CE277B-BE28-400B-B128-5E3713497E78}"/>
              </a:ext>
            </a:extLst>
          </p:cNvPr>
          <p:cNvGrpSpPr/>
          <p:nvPr/>
        </p:nvGrpSpPr>
        <p:grpSpPr>
          <a:xfrm>
            <a:off x="3377566" y="-29114"/>
            <a:ext cx="7854503" cy="6816435"/>
            <a:chOff x="693110" y="0"/>
            <a:chExt cx="9802588" cy="657298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70D520-AEB3-4AC0-AF5C-C835286BC5D6}"/>
                </a:ext>
              </a:extLst>
            </p:cNvPr>
            <p:cNvSpPr/>
            <p:nvPr/>
          </p:nvSpPr>
          <p:spPr>
            <a:xfrm>
              <a:off x="693110" y="349923"/>
              <a:ext cx="2920307" cy="617281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Case generated as per customer request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43" name="Flowchart: Data 42">
              <a:extLst>
                <a:ext uri="{FF2B5EF4-FFF2-40B4-BE49-F238E27FC236}">
                  <a16:creationId xmlns:a16="http://schemas.microsoft.com/office/drawing/2014/main" id="{D3BAE5B6-2FDC-419C-B76C-E962739B7F6F}"/>
                </a:ext>
              </a:extLst>
            </p:cNvPr>
            <p:cNvSpPr/>
            <p:nvPr/>
          </p:nvSpPr>
          <p:spPr>
            <a:xfrm>
              <a:off x="5032550" y="458557"/>
              <a:ext cx="3653605" cy="849279"/>
            </a:xfrm>
            <a:prstGeom prst="flowChartInputOutpu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Follow up feedback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(online)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7966A357-DD71-4732-8D04-A02893E8DF74}"/>
                </a:ext>
              </a:extLst>
            </p:cNvPr>
            <p:cNvSpPr/>
            <p:nvPr/>
          </p:nvSpPr>
          <p:spPr>
            <a:xfrm>
              <a:off x="1519205" y="1293350"/>
              <a:ext cx="1471606" cy="1072893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Sales Team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20C21995-544B-42FA-B35F-C8BAA9108554}"/>
                </a:ext>
              </a:extLst>
            </p:cNvPr>
            <p:cNvSpPr/>
            <p:nvPr/>
          </p:nvSpPr>
          <p:spPr>
            <a:xfrm>
              <a:off x="806724" y="2726138"/>
              <a:ext cx="2868903" cy="950934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Management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EE07C6-428A-43D2-94D9-DC9104C606D1}"/>
                </a:ext>
              </a:extLst>
            </p:cNvPr>
            <p:cNvCxnSpPr/>
            <p:nvPr/>
          </p:nvCxnSpPr>
          <p:spPr>
            <a:xfrm>
              <a:off x="6962187" y="0"/>
              <a:ext cx="0" cy="40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1FC58B-D705-4880-8367-46F7BC050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9050" y="670482"/>
              <a:ext cx="193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190D0EC-05A3-4BD2-92AE-575BAE302BA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2255009" y="967204"/>
              <a:ext cx="0" cy="32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7F02F13-41EF-4CC6-B075-ECD04F8468AC}"/>
                </a:ext>
              </a:extLst>
            </p:cNvPr>
            <p:cNvCxnSpPr/>
            <p:nvPr/>
          </p:nvCxnSpPr>
          <p:spPr>
            <a:xfrm>
              <a:off x="2255008" y="2374423"/>
              <a:ext cx="1" cy="3261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CC2AF980-8FDA-4294-8F73-5BC09E0F3D65}"/>
                </a:ext>
              </a:extLst>
            </p:cNvPr>
            <p:cNvSpPr/>
            <p:nvPr/>
          </p:nvSpPr>
          <p:spPr>
            <a:xfrm>
              <a:off x="718977" y="4057801"/>
              <a:ext cx="2868903" cy="1072893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Manufacturer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606480A2-CE0D-4545-8AA7-692B5AB836D1}"/>
                </a:ext>
              </a:extLst>
            </p:cNvPr>
            <p:cNvSpPr/>
            <p:nvPr/>
          </p:nvSpPr>
          <p:spPr>
            <a:xfrm>
              <a:off x="4411745" y="4171302"/>
              <a:ext cx="1924795" cy="884415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Supplier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2" name="Flowchart: Terminator 51">
              <a:extLst>
                <a:ext uri="{FF2B5EF4-FFF2-40B4-BE49-F238E27FC236}">
                  <a16:creationId xmlns:a16="http://schemas.microsoft.com/office/drawing/2014/main" id="{59521178-0F5E-4B9D-AD3A-D538E528C25A}"/>
                </a:ext>
              </a:extLst>
            </p:cNvPr>
            <p:cNvSpPr/>
            <p:nvPr/>
          </p:nvSpPr>
          <p:spPr>
            <a:xfrm>
              <a:off x="4589233" y="1560169"/>
              <a:ext cx="2550869" cy="476416"/>
            </a:xfrm>
            <a:prstGeom prst="flowChartTerminator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Case Closure mail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3" name="Flowchart: Terminator 52">
              <a:extLst>
                <a:ext uri="{FF2B5EF4-FFF2-40B4-BE49-F238E27FC236}">
                  <a16:creationId xmlns:a16="http://schemas.microsoft.com/office/drawing/2014/main" id="{3A31C2F1-6E05-4FF5-A028-6CCD0475D12B}"/>
                </a:ext>
              </a:extLst>
            </p:cNvPr>
            <p:cNvSpPr/>
            <p:nvPr/>
          </p:nvSpPr>
          <p:spPr>
            <a:xfrm>
              <a:off x="4606065" y="2935588"/>
              <a:ext cx="2427549" cy="492246"/>
            </a:xfrm>
            <a:prstGeom prst="flowChartTerminator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Case Closure mail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4" name="Flowchart: Terminator 53">
              <a:extLst>
                <a:ext uri="{FF2B5EF4-FFF2-40B4-BE49-F238E27FC236}">
                  <a16:creationId xmlns:a16="http://schemas.microsoft.com/office/drawing/2014/main" id="{B558ACC9-476E-4C96-88FF-9AF603A7A5A5}"/>
                </a:ext>
              </a:extLst>
            </p:cNvPr>
            <p:cNvSpPr/>
            <p:nvPr/>
          </p:nvSpPr>
          <p:spPr>
            <a:xfrm>
              <a:off x="4205400" y="6033726"/>
              <a:ext cx="2340158" cy="539255"/>
            </a:xfrm>
            <a:prstGeom prst="flowChartTerminator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Case closure mail to customer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E509F06-5DF7-4267-806B-F22B5C38BF0E}"/>
                </a:ext>
              </a:extLst>
            </p:cNvPr>
            <p:cNvSpPr/>
            <p:nvPr/>
          </p:nvSpPr>
          <p:spPr>
            <a:xfrm>
              <a:off x="4356023" y="5324117"/>
              <a:ext cx="2094212" cy="401896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Support Team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C616DA-43D6-4118-9700-B21A56C9366E}"/>
                </a:ext>
              </a:extLst>
            </p:cNvPr>
            <p:cNvSpPr/>
            <p:nvPr/>
          </p:nvSpPr>
          <p:spPr>
            <a:xfrm>
              <a:off x="7271338" y="5216424"/>
              <a:ext cx="3224360" cy="617281"/>
            </a:xfrm>
            <a:prstGeom prst="rect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System changes and Email to customer notifying changes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40494E-60FE-4594-9536-9774DAC93CAB}"/>
                </a:ext>
              </a:extLst>
            </p:cNvPr>
            <p:cNvSpPr txBox="1"/>
            <p:nvPr/>
          </p:nvSpPr>
          <p:spPr>
            <a:xfrm>
              <a:off x="3919948" y="349923"/>
              <a:ext cx="1324466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Support team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2A0DB3-1AC1-4E10-A70C-55010F9524DC}"/>
                </a:ext>
              </a:extLst>
            </p:cNvPr>
            <p:cNvSpPr txBox="1"/>
            <p:nvPr/>
          </p:nvSpPr>
          <p:spPr>
            <a:xfrm>
              <a:off x="2447663" y="1020034"/>
              <a:ext cx="977485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Escalated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20BCE80-5825-4C1B-BA2B-94E920C4974C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2990812" y="1829797"/>
              <a:ext cx="1544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869FE1-B8F6-4491-9116-18EA2A370249}"/>
                </a:ext>
              </a:extLst>
            </p:cNvPr>
            <p:cNvCxnSpPr>
              <a:cxnSpLocks/>
            </p:cNvCxnSpPr>
            <p:nvPr/>
          </p:nvCxnSpPr>
          <p:spPr>
            <a:xfrm>
              <a:off x="3677766" y="3201605"/>
              <a:ext cx="92180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3D046D-61B0-4C28-B741-7C2896D3588A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3587880" y="4594248"/>
              <a:ext cx="854924" cy="22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03DD663-DC23-4413-9055-8A95D94313CE}"/>
                </a:ext>
              </a:extLst>
            </p:cNvPr>
            <p:cNvSpPr txBox="1"/>
            <p:nvPr/>
          </p:nvSpPr>
          <p:spPr>
            <a:xfrm>
              <a:off x="2443203" y="2352223"/>
              <a:ext cx="487181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Yes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E67A51-9570-4625-B0BA-0E4700590BDB}"/>
                </a:ext>
              </a:extLst>
            </p:cNvPr>
            <p:cNvSpPr txBox="1"/>
            <p:nvPr/>
          </p:nvSpPr>
          <p:spPr>
            <a:xfrm>
              <a:off x="3438513" y="1500500"/>
              <a:ext cx="460535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No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BEA47E3-132F-46AD-A237-C2D75C915766}"/>
                </a:ext>
              </a:extLst>
            </p:cNvPr>
            <p:cNvSpPr txBox="1"/>
            <p:nvPr/>
          </p:nvSpPr>
          <p:spPr>
            <a:xfrm>
              <a:off x="3674924" y="2823767"/>
              <a:ext cx="920508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Disagree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2A7D56-4397-47F5-B11A-5BBD40E5F19C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2241176" y="3677072"/>
              <a:ext cx="0" cy="1804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0D0F19E-93EB-4D55-88DE-0AD404EA26C9}"/>
                </a:ext>
              </a:extLst>
            </p:cNvPr>
            <p:cNvCxnSpPr>
              <a:cxnSpLocks/>
            </p:cNvCxnSpPr>
            <p:nvPr/>
          </p:nvCxnSpPr>
          <p:spPr>
            <a:xfrm>
              <a:off x="2231448" y="3857489"/>
              <a:ext cx="314403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9D8F3D-3B13-4CEA-972C-AF3799CBD90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5374143" y="3857489"/>
              <a:ext cx="1336" cy="313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4A0487-D1BA-42FA-8F64-4C3D778EF037}"/>
                </a:ext>
              </a:extLst>
            </p:cNvPr>
            <p:cNvSpPr txBox="1"/>
            <p:nvPr/>
          </p:nvSpPr>
          <p:spPr>
            <a:xfrm>
              <a:off x="3303351" y="3507279"/>
              <a:ext cx="696443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Agree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3FCBC9-E85F-48B5-B22D-F79576D0FA0A}"/>
                </a:ext>
              </a:extLst>
            </p:cNvPr>
            <p:cNvSpPr txBox="1"/>
            <p:nvPr/>
          </p:nvSpPr>
          <p:spPr>
            <a:xfrm>
              <a:off x="3820486" y="4242416"/>
              <a:ext cx="487181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Yes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8431FF-EC04-4598-B969-E4004568EDA1}"/>
                </a:ext>
              </a:extLst>
            </p:cNvPr>
            <p:cNvSpPr txBox="1"/>
            <p:nvPr/>
          </p:nvSpPr>
          <p:spPr>
            <a:xfrm>
              <a:off x="3092811" y="4772039"/>
              <a:ext cx="799273" cy="267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Yes/No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C20CB97-438F-4058-B177-C37EBACEEAC2}"/>
                </a:ext>
              </a:extLst>
            </p:cNvPr>
            <p:cNvCxnSpPr>
              <a:cxnSpLocks/>
            </p:cNvCxnSpPr>
            <p:nvPr/>
          </p:nvCxnSpPr>
          <p:spPr>
            <a:xfrm>
              <a:off x="5372536" y="5049602"/>
              <a:ext cx="1" cy="2749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D766FC5-5359-45CB-9A5B-EBF1669CAF41}"/>
                </a:ext>
              </a:extLst>
            </p:cNvPr>
            <p:cNvCxnSpPr>
              <a:cxnSpLocks/>
            </p:cNvCxnSpPr>
            <p:nvPr/>
          </p:nvCxnSpPr>
          <p:spPr>
            <a:xfrm>
              <a:off x="5368025" y="5756412"/>
              <a:ext cx="1" cy="2749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Flowchart: Terminator 72">
              <a:extLst>
                <a:ext uri="{FF2B5EF4-FFF2-40B4-BE49-F238E27FC236}">
                  <a16:creationId xmlns:a16="http://schemas.microsoft.com/office/drawing/2014/main" id="{7CC27BEF-F157-4C37-A16A-4831D552A2C6}"/>
                </a:ext>
              </a:extLst>
            </p:cNvPr>
            <p:cNvSpPr/>
            <p:nvPr/>
          </p:nvSpPr>
          <p:spPr>
            <a:xfrm>
              <a:off x="6963615" y="4367386"/>
              <a:ext cx="2288007" cy="492246"/>
            </a:xfrm>
            <a:prstGeom prst="flowChartTerminator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Zilla Slab"/>
                  <a:cs typeface="Times New Roman" panose="02020603050405020304" pitchFamily="18" charset="0"/>
                </a:rPr>
                <a:t>Case Closure mail</a:t>
              </a:r>
              <a:endParaRPr lang="en-IN" sz="1200" b="1" dirty="0">
                <a:solidFill>
                  <a:schemeClr val="tx1"/>
                </a:solidFill>
                <a:latin typeface="Zilla Slab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183352-5E65-4D94-AA9E-701EA03FECB5}"/>
                </a:ext>
              </a:extLst>
            </p:cNvPr>
            <p:cNvSpPr txBox="1"/>
            <p:nvPr/>
          </p:nvSpPr>
          <p:spPr>
            <a:xfrm>
              <a:off x="6395372" y="4234674"/>
              <a:ext cx="543521" cy="26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Zilla Slab"/>
                  <a:cs typeface="Times New Roman" panose="02020603050405020304" pitchFamily="18" charset="0"/>
                </a:rPr>
                <a:t>No</a:t>
              </a:r>
              <a:endParaRPr lang="en-IN" sz="1200" b="1" dirty="0">
                <a:latin typeface="Zilla Slab"/>
                <a:cs typeface="Times New Roman" panose="02020603050405020304" pitchFamily="18" charset="0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80AF5C8-EFBF-44DD-9A87-197E2D3BF9F1}"/>
                </a:ext>
              </a:extLst>
            </p:cNvPr>
            <p:cNvCxnSpPr>
              <a:cxnSpLocks/>
            </p:cNvCxnSpPr>
            <p:nvPr/>
          </p:nvCxnSpPr>
          <p:spPr>
            <a:xfrm>
              <a:off x="6334202" y="4626061"/>
              <a:ext cx="623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16ECF-8C99-40D2-9C82-0E696F81EE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979" y="5525065"/>
              <a:ext cx="8141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462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362210" y="2324134"/>
            <a:ext cx="3741106" cy="2469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4400" b="1" dirty="0">
                <a:latin typeface="Zilla Slab"/>
              </a:rPr>
              <a:t>Feedback Processing and Conversion</a:t>
            </a:r>
            <a:endParaRPr sz="4400" b="1" dirty="0">
              <a:latin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6718DE66-18FC-408C-BCB1-5338B3F70B00}"/>
              </a:ext>
            </a:extLst>
          </p:cNvPr>
          <p:cNvSpPr/>
          <p:nvPr/>
        </p:nvSpPr>
        <p:spPr>
          <a:xfrm>
            <a:off x="6518033" y="344535"/>
            <a:ext cx="3511060" cy="815189"/>
          </a:xfrm>
          <a:prstGeom prst="flowChartTermina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captured from Feedback Form (Alternate Shop)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DE9ABD51-D4E7-4BF4-B0F2-A442D2A9EF25}"/>
              </a:ext>
            </a:extLst>
          </p:cNvPr>
          <p:cNvSpPr/>
          <p:nvPr/>
        </p:nvSpPr>
        <p:spPr>
          <a:xfrm>
            <a:off x="6930378" y="1416899"/>
            <a:ext cx="2304030" cy="505241"/>
          </a:xfrm>
          <a:prstGeom prst="flowChartInputOutp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D03081-D66C-42C3-8E47-FAAB78A0CF53}"/>
              </a:ext>
            </a:extLst>
          </p:cNvPr>
          <p:cNvSpPr/>
          <p:nvPr/>
        </p:nvSpPr>
        <p:spPr>
          <a:xfrm>
            <a:off x="6930378" y="2208031"/>
            <a:ext cx="2304030" cy="6792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Flowchart: Document 43">
            <a:extLst>
              <a:ext uri="{FF2B5EF4-FFF2-40B4-BE49-F238E27FC236}">
                <a16:creationId xmlns:a16="http://schemas.microsoft.com/office/drawing/2014/main" id="{77FA6A4E-0096-4822-85C2-A86D911013EE}"/>
              </a:ext>
            </a:extLst>
          </p:cNvPr>
          <p:cNvSpPr/>
          <p:nvPr/>
        </p:nvSpPr>
        <p:spPr>
          <a:xfrm>
            <a:off x="4901446" y="2300019"/>
            <a:ext cx="1359035" cy="690286"/>
          </a:xfrm>
          <a:prstGeom prst="flowChartDocumen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714BF0A6-B743-4312-8E54-A8868CA15B99}"/>
              </a:ext>
            </a:extLst>
          </p:cNvPr>
          <p:cNvSpPr/>
          <p:nvPr/>
        </p:nvSpPr>
        <p:spPr>
          <a:xfrm>
            <a:off x="9777010" y="2223218"/>
            <a:ext cx="1359035" cy="690286"/>
          </a:xfrm>
          <a:prstGeom prst="flowChartDocumen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29FE67-14CA-4EE8-80EE-0CD85A62B697}"/>
              </a:ext>
            </a:extLst>
          </p:cNvPr>
          <p:cNvSpPr/>
          <p:nvPr/>
        </p:nvSpPr>
        <p:spPr>
          <a:xfrm>
            <a:off x="4897109" y="4485070"/>
            <a:ext cx="2304030" cy="6792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Collaborated with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Hamleys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Flowchart: Terminator 46">
            <a:extLst>
              <a:ext uri="{FF2B5EF4-FFF2-40B4-BE49-F238E27FC236}">
                <a16:creationId xmlns:a16="http://schemas.microsoft.com/office/drawing/2014/main" id="{BE7BDA46-BE9A-4609-8AE5-A8D5B6CD585C}"/>
              </a:ext>
            </a:extLst>
          </p:cNvPr>
          <p:cNvSpPr/>
          <p:nvPr/>
        </p:nvSpPr>
        <p:spPr>
          <a:xfrm>
            <a:off x="4897109" y="5534882"/>
            <a:ext cx="1901205" cy="66249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as won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BB2B5D12-E3B8-42FE-ADF7-230828CA1E6A}"/>
              </a:ext>
            </a:extLst>
          </p:cNvPr>
          <p:cNvSpPr/>
          <p:nvPr/>
        </p:nvSpPr>
        <p:spPr>
          <a:xfrm>
            <a:off x="9188753" y="4424625"/>
            <a:ext cx="1901205" cy="66249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as lost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Diamond 48">
            <a:extLst>
              <a:ext uri="{FF2B5EF4-FFF2-40B4-BE49-F238E27FC236}">
                <a16:creationId xmlns:a16="http://schemas.microsoft.com/office/drawing/2014/main" id="{C18A739A-A427-41CE-ABD1-2890FD9AFF3C}"/>
              </a:ext>
            </a:extLst>
          </p:cNvPr>
          <p:cNvSpPr/>
          <p:nvPr/>
        </p:nvSpPr>
        <p:spPr>
          <a:xfrm>
            <a:off x="7134761" y="3200570"/>
            <a:ext cx="2142877" cy="1829494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by Owner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82F562-1B69-4020-B160-D5220C5BA1B1}"/>
              </a:ext>
            </a:extLst>
          </p:cNvPr>
          <p:cNvCxnSpPr>
            <a:cxnSpLocks/>
          </p:cNvCxnSpPr>
          <p:nvPr/>
        </p:nvCxnSpPr>
        <p:spPr>
          <a:xfrm>
            <a:off x="8206199" y="1159724"/>
            <a:ext cx="0" cy="2897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C04EF8-6A57-49C0-A079-76273584A0C4}"/>
              </a:ext>
            </a:extLst>
          </p:cNvPr>
          <p:cNvCxnSpPr>
            <a:cxnSpLocks/>
          </p:cNvCxnSpPr>
          <p:nvPr/>
        </p:nvCxnSpPr>
        <p:spPr>
          <a:xfrm>
            <a:off x="8189423" y="2887305"/>
            <a:ext cx="0" cy="357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BFDB86-AA88-4D34-A047-00CD218092CC}"/>
              </a:ext>
            </a:extLst>
          </p:cNvPr>
          <p:cNvCxnSpPr>
            <a:cxnSpLocks/>
          </p:cNvCxnSpPr>
          <p:nvPr/>
        </p:nvCxnSpPr>
        <p:spPr>
          <a:xfrm>
            <a:off x="5847711" y="5177115"/>
            <a:ext cx="0" cy="357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AA495B-CA5D-412A-A554-57E108C943BA}"/>
              </a:ext>
            </a:extLst>
          </p:cNvPr>
          <p:cNvCxnSpPr>
            <a:cxnSpLocks/>
          </p:cNvCxnSpPr>
          <p:nvPr/>
        </p:nvCxnSpPr>
        <p:spPr>
          <a:xfrm>
            <a:off x="10139355" y="4086736"/>
            <a:ext cx="0" cy="357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D80186-2928-413E-998B-EF3453F5DF88}"/>
              </a:ext>
            </a:extLst>
          </p:cNvPr>
          <p:cNvCxnSpPr>
            <a:cxnSpLocks/>
          </p:cNvCxnSpPr>
          <p:nvPr/>
        </p:nvCxnSpPr>
        <p:spPr>
          <a:xfrm>
            <a:off x="8189423" y="1922140"/>
            <a:ext cx="0" cy="357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0EE74D-BDBE-4E14-AFFA-CB5F5A8F919F}"/>
              </a:ext>
            </a:extLst>
          </p:cNvPr>
          <p:cNvCxnSpPr/>
          <p:nvPr/>
        </p:nvCxnSpPr>
        <p:spPr>
          <a:xfrm>
            <a:off x="8206199" y="2061267"/>
            <a:ext cx="2250328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410D9F-1D46-4680-B3AA-DA7DA3C68506}"/>
              </a:ext>
            </a:extLst>
          </p:cNvPr>
          <p:cNvCxnSpPr>
            <a:cxnSpLocks/>
          </p:cNvCxnSpPr>
          <p:nvPr/>
        </p:nvCxnSpPr>
        <p:spPr>
          <a:xfrm flipV="1">
            <a:off x="7231145" y="2887305"/>
            <a:ext cx="0" cy="5431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820886-8710-4991-B9E3-3D056BDBCAB5}"/>
              </a:ext>
            </a:extLst>
          </p:cNvPr>
          <p:cNvCxnSpPr>
            <a:cxnSpLocks/>
          </p:cNvCxnSpPr>
          <p:nvPr/>
        </p:nvCxnSpPr>
        <p:spPr>
          <a:xfrm>
            <a:off x="5574983" y="3430493"/>
            <a:ext cx="165616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C8E03D-8B29-4F70-841F-517D7AFBF992}"/>
              </a:ext>
            </a:extLst>
          </p:cNvPr>
          <p:cNvCxnSpPr>
            <a:endCxn id="44" idx="2"/>
          </p:cNvCxnSpPr>
          <p:nvPr/>
        </p:nvCxnSpPr>
        <p:spPr>
          <a:xfrm flipV="1">
            <a:off x="5574983" y="2944669"/>
            <a:ext cx="5981" cy="4858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95FE7B5-9C22-4359-9DCA-C7D8221E69EA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5827833" y="4115317"/>
            <a:ext cx="1306928" cy="3186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704F07-02A5-4EA2-94B9-3EF2B992FCDB}"/>
              </a:ext>
            </a:extLst>
          </p:cNvPr>
          <p:cNvCxnSpPr>
            <a:cxnSpLocks/>
          </p:cNvCxnSpPr>
          <p:nvPr/>
        </p:nvCxnSpPr>
        <p:spPr>
          <a:xfrm>
            <a:off x="9257759" y="4120792"/>
            <a:ext cx="881596" cy="651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EDD5A9C-B53A-4D6B-837D-8AFCFA7E35F5}"/>
              </a:ext>
            </a:extLst>
          </p:cNvPr>
          <p:cNvCxnSpPr>
            <a:cxnSpLocks/>
          </p:cNvCxnSpPr>
          <p:nvPr/>
        </p:nvCxnSpPr>
        <p:spPr>
          <a:xfrm>
            <a:off x="9234408" y="2542861"/>
            <a:ext cx="542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7B1271-2169-4A4F-8688-2719E06C1327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6260481" y="2616770"/>
            <a:ext cx="661240" cy="283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419455-7716-4425-84A2-501316129905}"/>
              </a:ext>
            </a:extLst>
          </p:cNvPr>
          <p:cNvSpPr txBox="1"/>
          <p:nvPr/>
        </p:nvSpPr>
        <p:spPr>
          <a:xfrm>
            <a:off x="9410326" y="381759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BCFCEB-A8AB-4D14-8793-2E3EE67D11D4}"/>
              </a:ext>
            </a:extLst>
          </p:cNvPr>
          <p:cNvCxnSpPr>
            <a:cxnSpLocks/>
          </p:cNvCxnSpPr>
          <p:nvPr/>
        </p:nvCxnSpPr>
        <p:spPr>
          <a:xfrm>
            <a:off x="8164634" y="13236"/>
            <a:ext cx="0" cy="2897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4EBCD5-6875-4295-B935-A96794910E08}"/>
              </a:ext>
            </a:extLst>
          </p:cNvPr>
          <p:cNvCxnSpPr>
            <a:cxnSpLocks/>
          </p:cNvCxnSpPr>
          <p:nvPr/>
        </p:nvCxnSpPr>
        <p:spPr>
          <a:xfrm>
            <a:off x="5847711" y="4147181"/>
            <a:ext cx="0" cy="3577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B329AA-2F04-4548-BD23-A5C64DD20215}"/>
              </a:ext>
            </a:extLst>
          </p:cNvPr>
          <p:cNvSpPr txBox="1"/>
          <p:nvPr/>
        </p:nvSpPr>
        <p:spPr>
          <a:xfrm>
            <a:off x="6260481" y="3812088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70D8025-EA2E-4D47-B659-09C98043A00A}"/>
              </a:ext>
            </a:extLst>
          </p:cNvPr>
          <p:cNvCxnSpPr>
            <a:cxnSpLocks/>
          </p:cNvCxnSpPr>
          <p:nvPr/>
        </p:nvCxnSpPr>
        <p:spPr>
          <a:xfrm flipH="1" flipV="1">
            <a:off x="10454734" y="2061267"/>
            <a:ext cx="1794" cy="17580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53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362210" y="2324134"/>
            <a:ext cx="3741106" cy="2469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4400" b="1" dirty="0">
                <a:latin typeface="Zilla Slab"/>
              </a:rPr>
              <a:t>Database Design</a:t>
            </a:r>
            <a:endParaRPr sz="4400" b="1" dirty="0">
              <a:latin typeface="Zilla Slab"/>
            </a:endParaRPr>
          </a:p>
        </p:txBody>
      </p:sp>
      <p:sp>
        <p:nvSpPr>
          <p:cNvPr id="471" name="Google Shape;471;p30"/>
          <p:cNvSpPr txBox="1">
            <a:spLocks noGrp="1"/>
          </p:cNvSpPr>
          <p:nvPr>
            <p:ph type="sldNum" idx="12"/>
          </p:nvPr>
        </p:nvSpPr>
        <p:spPr>
          <a:xfrm>
            <a:off x="11702021" y="6567009"/>
            <a:ext cx="412400" cy="2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sldNum" idx="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sym typeface="Red Hat Text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"/>
              <a:sym typeface="Red Hat Tex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F68EDE-5F5C-405A-9917-C880B47B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461914"/>
            <a:ext cx="7334790" cy="58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body" idx="1"/>
          </p:nvPr>
        </p:nvSpPr>
        <p:spPr>
          <a:xfrm>
            <a:off x="815200" y="1687700"/>
            <a:ext cx="3750800" cy="57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Zilla Slab"/>
              </a:rPr>
              <a:t>Post Feedback Form</a:t>
            </a:r>
            <a:endParaRPr sz="2400" dirty="0">
              <a:latin typeface="Zilla Slab"/>
            </a:endParaRPr>
          </a:p>
        </p:txBody>
      </p: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815200" y="493233"/>
            <a:ext cx="7853200" cy="8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4400" dirty="0"/>
              <a:t>Data capture via Feedback Forms</a:t>
            </a:r>
            <a:endParaRPr sz="4400" dirty="0"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2"/>
          </p:nvPr>
        </p:nvSpPr>
        <p:spPr>
          <a:xfrm>
            <a:off x="4917592" y="1687700"/>
            <a:ext cx="3750800" cy="570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Zilla Slab"/>
              </a:rPr>
              <a:t>Initial Feedback Form</a:t>
            </a:r>
            <a:endParaRPr sz="2400" dirty="0">
              <a:latin typeface="Zilla Slab"/>
            </a:endParaRPr>
          </a:p>
        </p:txBody>
      </p:sp>
      <p:sp>
        <p:nvSpPr>
          <p:cNvPr id="350" name="Google Shape;350;p1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808DBD61-1D1B-4D23-942C-4A707E877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0" y="2428769"/>
            <a:ext cx="4993636" cy="426959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5BE5EF-F056-48AB-99B5-5B148466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8" y="2691978"/>
            <a:ext cx="3406372" cy="309230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DF69593-3143-4951-8C32-E97AA878C5D1}"/>
              </a:ext>
            </a:extLst>
          </p:cNvPr>
          <p:cNvSpPr txBox="1"/>
          <p:nvPr/>
        </p:nvSpPr>
        <p:spPr>
          <a:xfrm rot="16200000">
            <a:off x="341902" y="1082058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81B7"/>
                </a:solidFill>
                <a:latin typeface="Zilla Slab"/>
              </a:rPr>
              <a:t>Financial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EF056-2718-4175-9102-DD9D5758D9EF}"/>
              </a:ext>
            </a:extLst>
          </p:cNvPr>
          <p:cNvSpPr/>
          <p:nvPr/>
        </p:nvSpPr>
        <p:spPr>
          <a:xfrm>
            <a:off x="2055880" y="924231"/>
            <a:ext cx="1775394" cy="1143134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Zilla Slab"/>
              </a:rPr>
              <a:t>Increase Revenue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C4AE65-27FE-4CB1-9670-D764C05507FA}"/>
              </a:ext>
            </a:extLst>
          </p:cNvPr>
          <p:cNvSpPr/>
          <p:nvPr/>
        </p:nvSpPr>
        <p:spPr>
          <a:xfrm>
            <a:off x="5310078" y="889203"/>
            <a:ext cx="2226795" cy="1108460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latin typeface="Zilla Slab"/>
              </a:rPr>
              <a:t>Increase Shareholder Capital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BA092-4329-419D-8D04-194739E79099}"/>
              </a:ext>
            </a:extLst>
          </p:cNvPr>
          <p:cNvSpPr txBox="1"/>
          <p:nvPr/>
        </p:nvSpPr>
        <p:spPr>
          <a:xfrm rot="16200000">
            <a:off x="333563" y="4047154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C009"/>
                </a:solidFill>
                <a:latin typeface="Zilla Slab"/>
              </a:rPr>
              <a:t>Internal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47AAB6-E720-4797-B884-2821043C3822}"/>
              </a:ext>
            </a:extLst>
          </p:cNvPr>
          <p:cNvSpPr txBox="1"/>
          <p:nvPr/>
        </p:nvSpPr>
        <p:spPr>
          <a:xfrm rot="16200000">
            <a:off x="344551" y="548716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2B549E"/>
                </a:solidFill>
                <a:latin typeface="Zilla Slab"/>
              </a:rPr>
              <a:t>L &amp; 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836BC3-A366-45CF-83EE-1B5A2D8F002B}"/>
              </a:ext>
            </a:extLst>
          </p:cNvPr>
          <p:cNvSpPr/>
          <p:nvPr/>
        </p:nvSpPr>
        <p:spPr>
          <a:xfrm>
            <a:off x="2266424" y="2536014"/>
            <a:ext cx="1564849" cy="1082315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Zilla Slab"/>
              </a:rPr>
              <a:t>Quick Delivery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D7C098-298B-4D52-AB20-C1D3F1BDDF4E}"/>
              </a:ext>
            </a:extLst>
          </p:cNvPr>
          <p:cNvSpPr/>
          <p:nvPr/>
        </p:nvSpPr>
        <p:spPr>
          <a:xfrm>
            <a:off x="5310077" y="2458949"/>
            <a:ext cx="1936726" cy="1104806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Zilla Slab"/>
              </a:rPr>
              <a:t>Economical Toys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C2EC8E-5C9E-4EE6-8B76-64CC47AD836B}"/>
              </a:ext>
            </a:extLst>
          </p:cNvPr>
          <p:cNvSpPr/>
          <p:nvPr/>
        </p:nvSpPr>
        <p:spPr>
          <a:xfrm>
            <a:off x="8374044" y="2458948"/>
            <a:ext cx="1936726" cy="1104807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Zilla Slab"/>
              </a:rPr>
              <a:t>Additional Reward Points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3AACFE-77B9-4BA0-A40B-7DE9CE140ADE}"/>
              </a:ext>
            </a:extLst>
          </p:cNvPr>
          <p:cNvSpPr/>
          <p:nvPr/>
        </p:nvSpPr>
        <p:spPr>
          <a:xfrm>
            <a:off x="2266424" y="3989235"/>
            <a:ext cx="1564849" cy="1082315"/>
          </a:xfrm>
          <a:prstGeom prst="ellipse">
            <a:avLst/>
          </a:prstGeom>
          <a:gradFill flip="none" rotWithShape="1">
            <a:gsLst>
              <a:gs pos="0">
                <a:srgbClr val="11F721">
                  <a:shade val="30000"/>
                  <a:satMod val="115000"/>
                </a:srgbClr>
              </a:gs>
              <a:gs pos="50000">
                <a:srgbClr val="11F721">
                  <a:shade val="67500"/>
                  <a:satMod val="115000"/>
                </a:srgbClr>
              </a:gs>
              <a:gs pos="100000">
                <a:srgbClr val="11F721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Zilla Slab"/>
              </a:rPr>
              <a:t>Reduce Defects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C742F6-24E4-42CA-9B06-8106354943A4}"/>
              </a:ext>
            </a:extLst>
          </p:cNvPr>
          <p:cNvSpPr/>
          <p:nvPr/>
        </p:nvSpPr>
        <p:spPr>
          <a:xfrm>
            <a:off x="5310077" y="3988491"/>
            <a:ext cx="1899745" cy="1082315"/>
          </a:xfrm>
          <a:prstGeom prst="ellipse">
            <a:avLst/>
          </a:prstGeom>
          <a:gradFill flip="none" rotWithShape="1">
            <a:gsLst>
              <a:gs pos="0">
                <a:srgbClr val="11F721">
                  <a:shade val="30000"/>
                  <a:satMod val="115000"/>
                </a:srgbClr>
              </a:gs>
              <a:gs pos="50000">
                <a:srgbClr val="11F721">
                  <a:shade val="67500"/>
                  <a:satMod val="115000"/>
                </a:srgbClr>
              </a:gs>
              <a:gs pos="100000">
                <a:srgbClr val="11F721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latin typeface="Zilla Slab"/>
              </a:rPr>
              <a:t>Increase Machine efficiency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0C6324-DB55-40DF-8909-3890C08F8F17}"/>
              </a:ext>
            </a:extLst>
          </p:cNvPr>
          <p:cNvSpPr/>
          <p:nvPr/>
        </p:nvSpPr>
        <p:spPr>
          <a:xfrm>
            <a:off x="8374043" y="3938292"/>
            <a:ext cx="1936727" cy="1082315"/>
          </a:xfrm>
          <a:prstGeom prst="ellipse">
            <a:avLst/>
          </a:prstGeom>
          <a:gradFill flip="none" rotWithShape="1">
            <a:gsLst>
              <a:gs pos="0">
                <a:srgbClr val="11F721">
                  <a:shade val="30000"/>
                  <a:satMod val="115000"/>
                </a:srgbClr>
              </a:gs>
              <a:gs pos="50000">
                <a:srgbClr val="11F721">
                  <a:shade val="67500"/>
                  <a:satMod val="115000"/>
                </a:srgbClr>
              </a:gs>
              <a:gs pos="100000">
                <a:srgbClr val="11F721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latin typeface="Zilla Slab"/>
              </a:rPr>
              <a:t>Induction &amp; Training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D8232E-A77F-4CB0-B445-F1F3600916A4}"/>
              </a:ext>
            </a:extLst>
          </p:cNvPr>
          <p:cNvSpPr/>
          <p:nvPr/>
        </p:nvSpPr>
        <p:spPr>
          <a:xfrm>
            <a:off x="2266424" y="5547013"/>
            <a:ext cx="1709831" cy="1112313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Zilla Slab"/>
              </a:rPr>
              <a:t>Employee Welfare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1F8769-E640-4A7D-8AC8-CFAC87FC01B0}"/>
              </a:ext>
            </a:extLst>
          </p:cNvPr>
          <p:cNvSpPr/>
          <p:nvPr/>
        </p:nvSpPr>
        <p:spPr>
          <a:xfrm>
            <a:off x="5310078" y="5547012"/>
            <a:ext cx="1921132" cy="1082315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latin typeface="Zilla Slab"/>
              </a:rPr>
              <a:t>Increase Toys diversity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8A08BD-6642-499B-AB28-3926C9C3C1C4}"/>
              </a:ext>
            </a:extLst>
          </p:cNvPr>
          <p:cNvCxnSpPr/>
          <p:nvPr/>
        </p:nvCxnSpPr>
        <p:spPr>
          <a:xfrm>
            <a:off x="1427441" y="2198888"/>
            <a:ext cx="91345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1570E4-ACC4-470E-A3CC-46EEBEAB7BDD}"/>
              </a:ext>
            </a:extLst>
          </p:cNvPr>
          <p:cNvCxnSpPr/>
          <p:nvPr/>
        </p:nvCxnSpPr>
        <p:spPr>
          <a:xfrm>
            <a:off x="1427441" y="3793590"/>
            <a:ext cx="91345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D1F091-D682-4C54-82AF-5CCAB6AAE1A0}"/>
              </a:ext>
            </a:extLst>
          </p:cNvPr>
          <p:cNvCxnSpPr/>
          <p:nvPr/>
        </p:nvCxnSpPr>
        <p:spPr>
          <a:xfrm>
            <a:off x="1427441" y="5226463"/>
            <a:ext cx="91345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Arrow: Up 26">
            <a:extLst>
              <a:ext uri="{FF2B5EF4-FFF2-40B4-BE49-F238E27FC236}">
                <a16:creationId xmlns:a16="http://schemas.microsoft.com/office/drawing/2014/main" id="{B49D9142-0A51-4BC2-8937-1A95739DC31C}"/>
              </a:ext>
            </a:extLst>
          </p:cNvPr>
          <p:cNvSpPr/>
          <p:nvPr/>
        </p:nvSpPr>
        <p:spPr>
          <a:xfrm>
            <a:off x="3513296" y="1554302"/>
            <a:ext cx="339365" cy="443369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D438CB2-1F6F-48BB-B5FA-5D356C5D4EEC}"/>
              </a:ext>
            </a:extLst>
          </p:cNvPr>
          <p:cNvSpPr/>
          <p:nvPr/>
        </p:nvSpPr>
        <p:spPr>
          <a:xfrm>
            <a:off x="7068296" y="1508359"/>
            <a:ext cx="339365" cy="443369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EB4AAA0-7913-4EE8-8A01-8708EC88330E}"/>
              </a:ext>
            </a:extLst>
          </p:cNvPr>
          <p:cNvSpPr/>
          <p:nvPr/>
        </p:nvSpPr>
        <p:spPr>
          <a:xfrm>
            <a:off x="6870457" y="4627437"/>
            <a:ext cx="339365" cy="443369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EF04D86B-922B-4F67-A4F6-D9B4F573CF33}"/>
              </a:ext>
            </a:extLst>
          </p:cNvPr>
          <p:cNvSpPr/>
          <p:nvPr/>
        </p:nvSpPr>
        <p:spPr>
          <a:xfrm>
            <a:off x="6705244" y="6116442"/>
            <a:ext cx="339365" cy="443369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801A41E8-2132-4F3F-9078-9714C0E57FD0}"/>
              </a:ext>
            </a:extLst>
          </p:cNvPr>
          <p:cNvSpPr/>
          <p:nvPr/>
        </p:nvSpPr>
        <p:spPr>
          <a:xfrm rot="10800000">
            <a:off x="3504093" y="4605711"/>
            <a:ext cx="339365" cy="44336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32" name="AutoShape 10" descr="Image result for hamleys logo">
            <a:extLst>
              <a:ext uri="{FF2B5EF4-FFF2-40B4-BE49-F238E27FC236}">
                <a16:creationId xmlns:a16="http://schemas.microsoft.com/office/drawing/2014/main" id="{F5ADBBA8-5B20-4018-8CD1-D9A7523563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6641" y="31657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Zilla Slab"/>
            </a:endParaRPr>
          </a:p>
        </p:txBody>
      </p:sp>
      <p:sp>
        <p:nvSpPr>
          <p:cNvPr id="33" name="AutoShape 12" descr="Image result for hamleys logo">
            <a:extLst>
              <a:ext uri="{FF2B5EF4-FFF2-40B4-BE49-F238E27FC236}">
                <a16:creationId xmlns:a16="http://schemas.microsoft.com/office/drawing/2014/main" id="{AC678B6A-04C3-44AC-B04B-8DFE56C1DD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066" y="13262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b="1">
              <a:latin typeface="Zilla Slab"/>
            </a:endParaRPr>
          </a:p>
        </p:txBody>
      </p:sp>
      <p:pic>
        <p:nvPicPr>
          <p:cNvPr id="34" name="Picture 16" descr="Image result for cost logo">
            <a:extLst>
              <a:ext uri="{FF2B5EF4-FFF2-40B4-BE49-F238E27FC236}">
                <a16:creationId xmlns:a16="http://schemas.microsoft.com/office/drawing/2014/main" id="{9107DBE8-591E-4034-B731-95C6F8A72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5" y="1243926"/>
            <a:ext cx="707802" cy="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 descr="Image result for internal team icon">
            <a:extLst>
              <a:ext uri="{FF2B5EF4-FFF2-40B4-BE49-F238E27FC236}">
                <a16:creationId xmlns:a16="http://schemas.microsoft.com/office/drawing/2014/main" id="{14578AA0-3F0C-4D55-BBC2-3A992D73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5" y="4011569"/>
            <a:ext cx="751369" cy="8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 descr="Image result for learning and growth icon">
            <a:extLst>
              <a:ext uri="{FF2B5EF4-FFF2-40B4-BE49-F238E27FC236}">
                <a16:creationId xmlns:a16="http://schemas.microsoft.com/office/drawing/2014/main" id="{B3C17893-190B-4F84-A3B8-24D0B2A7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7" y="5655314"/>
            <a:ext cx="793817" cy="7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1459921-838F-4753-9042-9EF408AE29B3}"/>
              </a:ext>
            </a:extLst>
          </p:cNvPr>
          <p:cNvSpPr txBox="1"/>
          <p:nvPr/>
        </p:nvSpPr>
        <p:spPr>
          <a:xfrm rot="16200000">
            <a:off x="326031" y="2697637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28D00"/>
                </a:solidFill>
                <a:latin typeface="Zilla Slab"/>
              </a:rPr>
              <a:t>Customer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781D1E-14F0-44B9-8C90-33C25A06E72F}"/>
              </a:ext>
            </a:extLst>
          </p:cNvPr>
          <p:cNvSpPr/>
          <p:nvPr/>
        </p:nvSpPr>
        <p:spPr>
          <a:xfrm>
            <a:off x="2266425" y="2481440"/>
            <a:ext cx="1564849" cy="113688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Zilla Slab"/>
              </a:rPr>
              <a:t>Quick Delivery</a:t>
            </a:r>
          </a:p>
        </p:txBody>
      </p:sp>
      <p:pic>
        <p:nvPicPr>
          <p:cNvPr id="39" name="Picture 18" descr="Image result for customer logo">
            <a:extLst>
              <a:ext uri="{FF2B5EF4-FFF2-40B4-BE49-F238E27FC236}">
                <a16:creationId xmlns:a16="http://schemas.microsoft.com/office/drawing/2014/main" id="{A3C8690B-E17F-4BDA-B81D-119709F8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4" y="2657167"/>
            <a:ext cx="787553" cy="70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6A23776-0A7F-43A7-A0EF-9E13C4380B05}"/>
              </a:ext>
            </a:extLst>
          </p:cNvPr>
          <p:cNvSpPr/>
          <p:nvPr/>
        </p:nvSpPr>
        <p:spPr>
          <a:xfrm>
            <a:off x="8439775" y="5530446"/>
            <a:ext cx="1870995" cy="1082315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Zilla Slab"/>
              </a:rPr>
              <a:t>Broaden Target Audience</a:t>
            </a:r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90BF8E53-8F8A-4751-8693-1BCE82867CF7}"/>
              </a:ext>
            </a:extLst>
          </p:cNvPr>
          <p:cNvSpPr/>
          <p:nvPr/>
        </p:nvSpPr>
        <p:spPr>
          <a:xfrm>
            <a:off x="9958836" y="6071603"/>
            <a:ext cx="351934" cy="443369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atin typeface="Zilla Slab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903F20-B7F3-4A4D-9412-3E06E7FC3E51}"/>
              </a:ext>
            </a:extLst>
          </p:cNvPr>
          <p:cNvSpPr txBox="1"/>
          <p:nvPr/>
        </p:nvSpPr>
        <p:spPr>
          <a:xfrm>
            <a:off x="0" y="-66607"/>
            <a:ext cx="12192000" cy="769441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Zilla Slab"/>
              </a:rPr>
              <a:t>Balanced Scorecard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Custom 2">
      <a:dk1>
        <a:sysClr val="windowText" lastClr="000000"/>
      </a:dk1>
      <a:lt1>
        <a:sysClr val="window" lastClr="FFFFFF"/>
      </a:lt1>
      <a:dk2>
        <a:srgbClr val="A5300F"/>
      </a:dk2>
      <a:lt2>
        <a:srgbClr val="EE6D49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Hume template">
  <a:themeElements>
    <a:clrScheme name="Custom 347">
      <a:dk1>
        <a:srgbClr val="56051A"/>
      </a:dk1>
      <a:lt1>
        <a:srgbClr val="FFFFFF"/>
      </a:lt1>
      <a:dk2>
        <a:srgbClr val="97A1A5"/>
      </a:dk2>
      <a:lt2>
        <a:srgbClr val="F0F0EE"/>
      </a:lt2>
      <a:accent1>
        <a:srgbClr val="981526"/>
      </a:accent1>
      <a:accent2>
        <a:srgbClr val="D04623"/>
      </a:accent2>
      <a:accent3>
        <a:srgbClr val="ED8227"/>
      </a:accent3>
      <a:accent4>
        <a:srgbClr val="FBC433"/>
      </a:accent4>
      <a:accent5>
        <a:srgbClr val="74C0B6"/>
      </a:accent5>
      <a:accent6>
        <a:srgbClr val="B6D5DE"/>
      </a:accent6>
      <a:hlink>
        <a:srgbClr val="98152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ume template">
  <a:themeElements>
    <a:clrScheme name="Custom 347">
      <a:dk1>
        <a:srgbClr val="56051A"/>
      </a:dk1>
      <a:lt1>
        <a:srgbClr val="FFFFFF"/>
      </a:lt1>
      <a:dk2>
        <a:srgbClr val="97A1A5"/>
      </a:dk2>
      <a:lt2>
        <a:srgbClr val="F0F0EE"/>
      </a:lt2>
      <a:accent1>
        <a:srgbClr val="981526"/>
      </a:accent1>
      <a:accent2>
        <a:srgbClr val="D04623"/>
      </a:accent2>
      <a:accent3>
        <a:srgbClr val="ED8227"/>
      </a:accent3>
      <a:accent4>
        <a:srgbClr val="FBC433"/>
      </a:accent4>
      <a:accent5>
        <a:srgbClr val="74C0B6"/>
      </a:accent5>
      <a:accent6>
        <a:srgbClr val="B6D5DE"/>
      </a:accent6>
      <a:hlink>
        <a:srgbClr val="98152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56051A"/>
    </a:dk1>
    <a:lt1>
      <a:srgbClr val="FFFFFF"/>
    </a:lt1>
    <a:dk2>
      <a:srgbClr val="97A1A5"/>
    </a:dk2>
    <a:lt2>
      <a:srgbClr val="F0F0EE"/>
    </a:lt2>
    <a:accent1>
      <a:srgbClr val="981526"/>
    </a:accent1>
    <a:accent2>
      <a:srgbClr val="D04623"/>
    </a:accent2>
    <a:accent3>
      <a:srgbClr val="ED8227"/>
    </a:accent3>
    <a:accent4>
      <a:srgbClr val="FBC433"/>
    </a:accent4>
    <a:accent5>
      <a:srgbClr val="74C0B6"/>
    </a:accent5>
    <a:accent6>
      <a:srgbClr val="B6D5DE"/>
    </a:accent6>
    <a:hlink>
      <a:srgbClr val="981526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7BF74B61296459610CBC9B9CC14A5" ma:contentTypeVersion="5" ma:contentTypeDescription="Create a new document." ma:contentTypeScope="" ma:versionID="2a26713e80a57eab743cd550c069f970">
  <xsd:schema xmlns:xsd="http://www.w3.org/2001/XMLSchema" xmlns:xs="http://www.w3.org/2001/XMLSchema" xmlns:p="http://schemas.microsoft.com/office/2006/metadata/properties" xmlns:ns2="6f41b6bb-9fd0-46da-a7a6-2cb5759cd413" targetNamespace="http://schemas.microsoft.com/office/2006/metadata/properties" ma:root="true" ma:fieldsID="291e72b31cd9d6dd458a06b3e738dc3d" ns2:_="">
    <xsd:import namespace="6f41b6bb-9fd0-46da-a7a6-2cb5759cd4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1b6bb-9fd0-46da-a7a6-2cb5759cd4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37D98A-1B97-4DE7-86EF-99679A644E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937C80-57B8-4214-A6A1-E94595F740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463335-3608-460A-90F5-A909BDCC0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41b6bb-9fd0-46da-a7a6-2cb5759cd4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371</TotalTime>
  <Words>516</Words>
  <Application>Microsoft Office PowerPoint</Application>
  <PresentationFormat>Widescreen</PresentationFormat>
  <Paragraphs>145</Paragraphs>
  <Slides>28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Bookman Old Style</vt:lpstr>
      <vt:lpstr>Calibri</vt:lpstr>
      <vt:lpstr>DM Sans</vt:lpstr>
      <vt:lpstr>Red Hat Text</vt:lpstr>
      <vt:lpstr>Rockwell</vt:lpstr>
      <vt:lpstr>Times New Roman</vt:lpstr>
      <vt:lpstr>Zilla Slab</vt:lpstr>
      <vt:lpstr>Zilla Slab SemiBold</vt:lpstr>
      <vt:lpstr>Damask</vt:lpstr>
      <vt:lpstr>Hume template</vt:lpstr>
      <vt:lpstr>1_Hume template</vt:lpstr>
      <vt:lpstr>PowerPoint Presentation</vt:lpstr>
      <vt:lpstr>Introduction</vt:lpstr>
      <vt:lpstr>Quick Fact!</vt:lpstr>
      <vt:lpstr>PowerPoint Presentation</vt:lpstr>
      <vt:lpstr>PowerPoint Presentation</vt:lpstr>
      <vt:lpstr>PowerPoint Presentation</vt:lpstr>
      <vt:lpstr>PowerPoint Presentation</vt:lpstr>
      <vt:lpstr>Data capture via Feedback Forms</vt:lpstr>
      <vt:lpstr>PowerPoint Presentation</vt:lpstr>
      <vt:lpstr>PowerPoint Presentation</vt:lpstr>
      <vt:lpstr>PowerPoint Presentation</vt:lpstr>
      <vt:lpstr>Quick Fact!</vt:lpstr>
      <vt:lpstr>PowerPoint Presentation</vt:lpstr>
      <vt:lpstr>Dashboards</vt:lpstr>
      <vt:lpstr>Dashboards</vt:lpstr>
      <vt:lpstr>Sales Descriptive</vt:lpstr>
      <vt:lpstr>Sales Distribution as Country</vt:lpstr>
      <vt:lpstr>Customer Feedback Distribution</vt:lpstr>
      <vt:lpstr>PowerPoint Presentation</vt:lpstr>
      <vt:lpstr>      Trends of Toys Sold Vs Quality of Employee </vt:lpstr>
      <vt:lpstr>Quick Fact!</vt:lpstr>
      <vt:lpstr>PowerPoint Presentation</vt:lpstr>
      <vt:lpstr>Microsoft Dynamics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alpha pal</dc:creator>
  <cp:lastModifiedBy>harsh chudasama</cp:lastModifiedBy>
  <cp:revision>102</cp:revision>
  <dcterms:created xsi:type="dcterms:W3CDTF">2019-12-08T10:42:01Z</dcterms:created>
  <dcterms:modified xsi:type="dcterms:W3CDTF">2019-12-10T16:46:06Z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0x0101000D27BF74B61296459610CBC9B9CC14A5</vt:lpwstr>
  </property>
</Properties>
</file>